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84" r:id="rId23"/>
    <p:sldId id="278" r:id="rId24"/>
    <p:sldId id="277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9D0C0-5159-436A-85F7-DA5F6FD3097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3FED470-C201-4396-9070-D2269D6A055C}">
      <dgm:prSet/>
      <dgm:spPr/>
      <dgm:t>
        <a:bodyPr/>
        <a:lstStyle/>
        <a:p>
          <a:r>
            <a:rPr lang="id-ID"/>
            <a:t>HTML</a:t>
          </a:r>
          <a:endParaRPr lang="en-US"/>
        </a:p>
      </dgm:t>
    </dgm:pt>
    <dgm:pt modelId="{FF17C1F9-A945-45BA-83C4-F931E3CA4BFA}" type="parTrans" cxnId="{22FEADF7-B27A-4C3C-A9D1-17055EE5F567}">
      <dgm:prSet/>
      <dgm:spPr/>
      <dgm:t>
        <a:bodyPr/>
        <a:lstStyle/>
        <a:p>
          <a:endParaRPr lang="en-US"/>
        </a:p>
      </dgm:t>
    </dgm:pt>
    <dgm:pt modelId="{9456C6BD-D506-446D-8864-988D294EB66C}" type="sibTrans" cxnId="{22FEADF7-B27A-4C3C-A9D1-17055EE5F567}">
      <dgm:prSet/>
      <dgm:spPr/>
      <dgm:t>
        <a:bodyPr/>
        <a:lstStyle/>
        <a:p>
          <a:endParaRPr lang="en-US"/>
        </a:p>
      </dgm:t>
    </dgm:pt>
    <dgm:pt modelId="{D312AE08-208A-4873-8EE8-FF4397FA6D67}">
      <dgm:prSet/>
      <dgm:spPr/>
      <dgm:t>
        <a:bodyPr/>
        <a:lstStyle/>
        <a:p>
          <a:r>
            <a:rPr lang="id-ID"/>
            <a:t>CSS</a:t>
          </a:r>
          <a:endParaRPr lang="en-US"/>
        </a:p>
      </dgm:t>
    </dgm:pt>
    <dgm:pt modelId="{5E0269E8-E0B9-407C-BD01-D0C3A8B54339}" type="parTrans" cxnId="{E572B715-8662-49E4-9709-C25DB7E0E834}">
      <dgm:prSet/>
      <dgm:spPr/>
      <dgm:t>
        <a:bodyPr/>
        <a:lstStyle/>
        <a:p>
          <a:endParaRPr lang="en-US"/>
        </a:p>
      </dgm:t>
    </dgm:pt>
    <dgm:pt modelId="{FE3C9198-E14D-495E-8367-BBD9B9E66257}" type="sibTrans" cxnId="{E572B715-8662-49E4-9709-C25DB7E0E834}">
      <dgm:prSet/>
      <dgm:spPr/>
      <dgm:t>
        <a:bodyPr/>
        <a:lstStyle/>
        <a:p>
          <a:endParaRPr lang="en-US"/>
        </a:p>
      </dgm:t>
    </dgm:pt>
    <dgm:pt modelId="{FBD1CED9-063F-47BE-8972-6A926D7B35FE}">
      <dgm:prSet/>
      <dgm:spPr/>
      <dgm:t>
        <a:bodyPr/>
        <a:lstStyle/>
        <a:p>
          <a:r>
            <a:rPr lang="id-ID"/>
            <a:t>PHP</a:t>
          </a:r>
          <a:endParaRPr lang="en-US"/>
        </a:p>
      </dgm:t>
    </dgm:pt>
    <dgm:pt modelId="{B468845B-8CDA-4764-B882-EAE31FC0A6FA}" type="parTrans" cxnId="{788B78ED-B1D1-49CC-98C4-611D3084E914}">
      <dgm:prSet/>
      <dgm:spPr/>
      <dgm:t>
        <a:bodyPr/>
        <a:lstStyle/>
        <a:p>
          <a:endParaRPr lang="en-US"/>
        </a:p>
      </dgm:t>
    </dgm:pt>
    <dgm:pt modelId="{5EB90C22-A9DB-4D7B-B0F5-3F481E40B82A}" type="sibTrans" cxnId="{788B78ED-B1D1-49CC-98C4-611D3084E914}">
      <dgm:prSet/>
      <dgm:spPr/>
      <dgm:t>
        <a:bodyPr/>
        <a:lstStyle/>
        <a:p>
          <a:endParaRPr lang="en-US"/>
        </a:p>
      </dgm:t>
    </dgm:pt>
    <dgm:pt modelId="{39A34073-B581-4BBB-9971-5D85CACBD7D1}">
      <dgm:prSet/>
      <dgm:spPr/>
      <dgm:t>
        <a:bodyPr/>
        <a:lstStyle/>
        <a:p>
          <a:r>
            <a:rPr lang="id-ID"/>
            <a:t>Javascript</a:t>
          </a:r>
          <a:endParaRPr lang="en-US"/>
        </a:p>
      </dgm:t>
    </dgm:pt>
    <dgm:pt modelId="{10784B78-1488-41EE-B4AE-F75132EFCCDB}" type="parTrans" cxnId="{A538C067-48EF-45E3-8598-3A9746766828}">
      <dgm:prSet/>
      <dgm:spPr/>
      <dgm:t>
        <a:bodyPr/>
        <a:lstStyle/>
        <a:p>
          <a:endParaRPr lang="en-US"/>
        </a:p>
      </dgm:t>
    </dgm:pt>
    <dgm:pt modelId="{345BCD21-2AF4-4339-BAA1-96AB591CBBE9}" type="sibTrans" cxnId="{A538C067-48EF-45E3-8598-3A9746766828}">
      <dgm:prSet/>
      <dgm:spPr/>
      <dgm:t>
        <a:bodyPr/>
        <a:lstStyle/>
        <a:p>
          <a:endParaRPr lang="en-US"/>
        </a:p>
      </dgm:t>
    </dgm:pt>
    <dgm:pt modelId="{FBF172B5-967C-4E90-A7CF-FC448A75C234}">
      <dgm:prSet/>
      <dgm:spPr/>
      <dgm:t>
        <a:bodyPr/>
        <a:lstStyle/>
        <a:p>
          <a:r>
            <a:rPr lang="id-ID"/>
            <a:t>Bootstrap</a:t>
          </a:r>
          <a:endParaRPr lang="en-US"/>
        </a:p>
      </dgm:t>
    </dgm:pt>
    <dgm:pt modelId="{71A5AAD8-C514-485E-86DF-962D923B77F1}" type="parTrans" cxnId="{52A52510-1AAC-431A-AA80-89CFB16C4892}">
      <dgm:prSet/>
      <dgm:spPr/>
      <dgm:t>
        <a:bodyPr/>
        <a:lstStyle/>
        <a:p>
          <a:endParaRPr lang="en-US"/>
        </a:p>
      </dgm:t>
    </dgm:pt>
    <dgm:pt modelId="{684AF473-8111-4886-8857-B73378AC8593}" type="sibTrans" cxnId="{52A52510-1AAC-431A-AA80-89CFB16C4892}">
      <dgm:prSet/>
      <dgm:spPr/>
      <dgm:t>
        <a:bodyPr/>
        <a:lstStyle/>
        <a:p>
          <a:endParaRPr lang="en-US"/>
        </a:p>
      </dgm:t>
    </dgm:pt>
    <dgm:pt modelId="{6EE2F108-53F8-4A49-89B7-323E8C2AC691}">
      <dgm:prSet/>
      <dgm:spPr/>
      <dgm:t>
        <a:bodyPr/>
        <a:lstStyle/>
        <a:p>
          <a:r>
            <a:rPr lang="id-ID"/>
            <a:t>AJAX Live Search</a:t>
          </a:r>
          <a:endParaRPr lang="en-US"/>
        </a:p>
      </dgm:t>
    </dgm:pt>
    <dgm:pt modelId="{8AA4FEBB-3F6A-42DF-933A-BCA3765748E8}" type="parTrans" cxnId="{DC539A21-F9AC-4AFB-A5B9-3E665836760C}">
      <dgm:prSet/>
      <dgm:spPr/>
      <dgm:t>
        <a:bodyPr/>
        <a:lstStyle/>
        <a:p>
          <a:endParaRPr lang="en-US"/>
        </a:p>
      </dgm:t>
    </dgm:pt>
    <dgm:pt modelId="{7F4B2D83-31BC-46A4-B429-665DB9CE88FF}" type="sibTrans" cxnId="{DC539A21-F9AC-4AFB-A5B9-3E665836760C}">
      <dgm:prSet/>
      <dgm:spPr/>
      <dgm:t>
        <a:bodyPr/>
        <a:lstStyle/>
        <a:p>
          <a:endParaRPr lang="en-US"/>
        </a:p>
      </dgm:t>
    </dgm:pt>
    <dgm:pt modelId="{18041145-A090-4F1C-8401-64F25651F21C}" type="pres">
      <dgm:prSet presAssocID="{FE89D0C0-5159-436A-85F7-DA5F6FD30970}" presName="diagram" presStyleCnt="0">
        <dgm:presLayoutVars>
          <dgm:dir/>
          <dgm:resizeHandles val="exact"/>
        </dgm:presLayoutVars>
      </dgm:prSet>
      <dgm:spPr/>
    </dgm:pt>
    <dgm:pt modelId="{1561CCE6-7182-4F0A-BE5A-0CC7AB80849D}" type="pres">
      <dgm:prSet presAssocID="{D3FED470-C201-4396-9070-D2269D6A055C}" presName="node" presStyleLbl="node1" presStyleIdx="0" presStyleCnt="6">
        <dgm:presLayoutVars>
          <dgm:bulletEnabled val="1"/>
        </dgm:presLayoutVars>
      </dgm:prSet>
      <dgm:spPr/>
    </dgm:pt>
    <dgm:pt modelId="{C7B7F0D2-A35C-4C22-94A9-214A17647B07}" type="pres">
      <dgm:prSet presAssocID="{9456C6BD-D506-446D-8864-988D294EB66C}" presName="sibTrans" presStyleCnt="0"/>
      <dgm:spPr/>
    </dgm:pt>
    <dgm:pt modelId="{B51570D7-090F-41E7-A037-098A8FD3DE3F}" type="pres">
      <dgm:prSet presAssocID="{D312AE08-208A-4873-8EE8-FF4397FA6D67}" presName="node" presStyleLbl="node1" presStyleIdx="1" presStyleCnt="6">
        <dgm:presLayoutVars>
          <dgm:bulletEnabled val="1"/>
        </dgm:presLayoutVars>
      </dgm:prSet>
      <dgm:spPr/>
    </dgm:pt>
    <dgm:pt modelId="{5464B142-FBC3-4C2B-A31C-53BD6ED57A89}" type="pres">
      <dgm:prSet presAssocID="{FE3C9198-E14D-495E-8367-BBD9B9E66257}" presName="sibTrans" presStyleCnt="0"/>
      <dgm:spPr/>
    </dgm:pt>
    <dgm:pt modelId="{0A597559-63DD-4E82-A98B-5C44EA0D06B5}" type="pres">
      <dgm:prSet presAssocID="{FBD1CED9-063F-47BE-8972-6A926D7B35FE}" presName="node" presStyleLbl="node1" presStyleIdx="2" presStyleCnt="6">
        <dgm:presLayoutVars>
          <dgm:bulletEnabled val="1"/>
        </dgm:presLayoutVars>
      </dgm:prSet>
      <dgm:spPr/>
    </dgm:pt>
    <dgm:pt modelId="{417D9DF3-4E12-428A-8120-F46C5060AE4E}" type="pres">
      <dgm:prSet presAssocID="{5EB90C22-A9DB-4D7B-B0F5-3F481E40B82A}" presName="sibTrans" presStyleCnt="0"/>
      <dgm:spPr/>
    </dgm:pt>
    <dgm:pt modelId="{AFD3AD9F-8040-4CB6-A691-ED937C56D145}" type="pres">
      <dgm:prSet presAssocID="{39A34073-B581-4BBB-9971-5D85CACBD7D1}" presName="node" presStyleLbl="node1" presStyleIdx="3" presStyleCnt="6">
        <dgm:presLayoutVars>
          <dgm:bulletEnabled val="1"/>
        </dgm:presLayoutVars>
      </dgm:prSet>
      <dgm:spPr/>
    </dgm:pt>
    <dgm:pt modelId="{8915A0A7-BFEA-4D9F-BA3E-B3EC6892FE01}" type="pres">
      <dgm:prSet presAssocID="{345BCD21-2AF4-4339-BAA1-96AB591CBBE9}" presName="sibTrans" presStyleCnt="0"/>
      <dgm:spPr/>
    </dgm:pt>
    <dgm:pt modelId="{7682C1B9-169C-4F26-B3F2-4D15D27407A0}" type="pres">
      <dgm:prSet presAssocID="{FBF172B5-967C-4E90-A7CF-FC448A75C234}" presName="node" presStyleLbl="node1" presStyleIdx="4" presStyleCnt="6">
        <dgm:presLayoutVars>
          <dgm:bulletEnabled val="1"/>
        </dgm:presLayoutVars>
      </dgm:prSet>
      <dgm:spPr/>
    </dgm:pt>
    <dgm:pt modelId="{6B7476A5-6FAB-455C-9AF1-D16F396E16D8}" type="pres">
      <dgm:prSet presAssocID="{684AF473-8111-4886-8857-B73378AC8593}" presName="sibTrans" presStyleCnt="0"/>
      <dgm:spPr/>
    </dgm:pt>
    <dgm:pt modelId="{7B8000C9-35C1-40F0-86BD-10E4D201E00A}" type="pres">
      <dgm:prSet presAssocID="{6EE2F108-53F8-4A49-89B7-323E8C2AC691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52510-1AAC-431A-AA80-89CFB16C4892}" srcId="{FE89D0C0-5159-436A-85F7-DA5F6FD30970}" destId="{FBF172B5-967C-4E90-A7CF-FC448A75C234}" srcOrd="4" destOrd="0" parTransId="{71A5AAD8-C514-485E-86DF-962D923B77F1}" sibTransId="{684AF473-8111-4886-8857-B73378AC8593}"/>
    <dgm:cxn modelId="{7F1F4313-54D8-4036-ACCD-A6CA028BB488}" type="presOf" srcId="{D312AE08-208A-4873-8EE8-FF4397FA6D67}" destId="{B51570D7-090F-41E7-A037-098A8FD3DE3F}" srcOrd="0" destOrd="0" presId="urn:microsoft.com/office/officeart/2005/8/layout/default"/>
    <dgm:cxn modelId="{E572B715-8662-49E4-9709-C25DB7E0E834}" srcId="{FE89D0C0-5159-436A-85F7-DA5F6FD30970}" destId="{D312AE08-208A-4873-8EE8-FF4397FA6D67}" srcOrd="1" destOrd="0" parTransId="{5E0269E8-E0B9-407C-BD01-D0C3A8B54339}" sibTransId="{FE3C9198-E14D-495E-8367-BBD9B9E66257}"/>
    <dgm:cxn modelId="{1F7BCB20-6A23-405B-B735-5860C20E16A9}" type="presOf" srcId="{FBF172B5-967C-4E90-A7CF-FC448A75C234}" destId="{7682C1B9-169C-4F26-B3F2-4D15D27407A0}" srcOrd="0" destOrd="0" presId="urn:microsoft.com/office/officeart/2005/8/layout/default"/>
    <dgm:cxn modelId="{DC539A21-F9AC-4AFB-A5B9-3E665836760C}" srcId="{FE89D0C0-5159-436A-85F7-DA5F6FD30970}" destId="{6EE2F108-53F8-4A49-89B7-323E8C2AC691}" srcOrd="5" destOrd="0" parTransId="{8AA4FEBB-3F6A-42DF-933A-BCA3765748E8}" sibTransId="{7F4B2D83-31BC-46A4-B429-665DB9CE88FF}"/>
    <dgm:cxn modelId="{A538C067-48EF-45E3-8598-3A9746766828}" srcId="{FE89D0C0-5159-436A-85F7-DA5F6FD30970}" destId="{39A34073-B581-4BBB-9971-5D85CACBD7D1}" srcOrd="3" destOrd="0" parTransId="{10784B78-1488-41EE-B4AE-F75132EFCCDB}" sibTransId="{345BCD21-2AF4-4339-BAA1-96AB591CBBE9}"/>
    <dgm:cxn modelId="{28277C70-7469-47E4-8E2A-B1CF5A96670A}" type="presOf" srcId="{39A34073-B581-4BBB-9971-5D85CACBD7D1}" destId="{AFD3AD9F-8040-4CB6-A691-ED937C56D145}" srcOrd="0" destOrd="0" presId="urn:microsoft.com/office/officeart/2005/8/layout/default"/>
    <dgm:cxn modelId="{3D187E59-03E0-4AFA-9359-8AD5A8D42507}" type="presOf" srcId="{FE89D0C0-5159-436A-85F7-DA5F6FD30970}" destId="{18041145-A090-4F1C-8401-64F25651F21C}" srcOrd="0" destOrd="0" presId="urn:microsoft.com/office/officeart/2005/8/layout/default"/>
    <dgm:cxn modelId="{8EF852A2-33C2-436B-ABE4-0CCF9771F808}" type="presOf" srcId="{FBD1CED9-063F-47BE-8972-6A926D7B35FE}" destId="{0A597559-63DD-4E82-A98B-5C44EA0D06B5}" srcOrd="0" destOrd="0" presId="urn:microsoft.com/office/officeart/2005/8/layout/default"/>
    <dgm:cxn modelId="{66A6B4A9-CE5B-4D6B-9566-FDB322753430}" type="presOf" srcId="{D3FED470-C201-4396-9070-D2269D6A055C}" destId="{1561CCE6-7182-4F0A-BE5A-0CC7AB80849D}" srcOrd="0" destOrd="0" presId="urn:microsoft.com/office/officeart/2005/8/layout/default"/>
    <dgm:cxn modelId="{39DA59EA-D732-4764-84A9-824D83B4A585}" type="presOf" srcId="{6EE2F108-53F8-4A49-89B7-323E8C2AC691}" destId="{7B8000C9-35C1-40F0-86BD-10E4D201E00A}" srcOrd="0" destOrd="0" presId="urn:microsoft.com/office/officeart/2005/8/layout/default"/>
    <dgm:cxn modelId="{788B78ED-B1D1-49CC-98C4-611D3084E914}" srcId="{FE89D0C0-5159-436A-85F7-DA5F6FD30970}" destId="{FBD1CED9-063F-47BE-8972-6A926D7B35FE}" srcOrd="2" destOrd="0" parTransId="{B468845B-8CDA-4764-B882-EAE31FC0A6FA}" sibTransId="{5EB90C22-A9DB-4D7B-B0F5-3F481E40B82A}"/>
    <dgm:cxn modelId="{22FEADF7-B27A-4C3C-A9D1-17055EE5F567}" srcId="{FE89D0C0-5159-436A-85F7-DA5F6FD30970}" destId="{D3FED470-C201-4396-9070-D2269D6A055C}" srcOrd="0" destOrd="0" parTransId="{FF17C1F9-A945-45BA-83C4-F931E3CA4BFA}" sibTransId="{9456C6BD-D506-446D-8864-988D294EB66C}"/>
    <dgm:cxn modelId="{56B71F04-E563-44BF-8155-3955367F7203}" type="presParOf" srcId="{18041145-A090-4F1C-8401-64F25651F21C}" destId="{1561CCE6-7182-4F0A-BE5A-0CC7AB80849D}" srcOrd="0" destOrd="0" presId="urn:microsoft.com/office/officeart/2005/8/layout/default"/>
    <dgm:cxn modelId="{27BEC092-E264-434B-8FA8-8B0B43237AE4}" type="presParOf" srcId="{18041145-A090-4F1C-8401-64F25651F21C}" destId="{C7B7F0D2-A35C-4C22-94A9-214A17647B07}" srcOrd="1" destOrd="0" presId="urn:microsoft.com/office/officeart/2005/8/layout/default"/>
    <dgm:cxn modelId="{7F760B55-073B-4816-B04B-0EF91DDBB827}" type="presParOf" srcId="{18041145-A090-4F1C-8401-64F25651F21C}" destId="{B51570D7-090F-41E7-A037-098A8FD3DE3F}" srcOrd="2" destOrd="0" presId="urn:microsoft.com/office/officeart/2005/8/layout/default"/>
    <dgm:cxn modelId="{A9251DE5-6182-4A6D-9425-FC9FFE004262}" type="presParOf" srcId="{18041145-A090-4F1C-8401-64F25651F21C}" destId="{5464B142-FBC3-4C2B-A31C-53BD6ED57A89}" srcOrd="3" destOrd="0" presId="urn:microsoft.com/office/officeart/2005/8/layout/default"/>
    <dgm:cxn modelId="{102D5DC7-3969-44C6-9FCB-3E1D565F3698}" type="presParOf" srcId="{18041145-A090-4F1C-8401-64F25651F21C}" destId="{0A597559-63DD-4E82-A98B-5C44EA0D06B5}" srcOrd="4" destOrd="0" presId="urn:microsoft.com/office/officeart/2005/8/layout/default"/>
    <dgm:cxn modelId="{4195DB7F-1284-4DF4-AEDF-FBC65EF8CD1F}" type="presParOf" srcId="{18041145-A090-4F1C-8401-64F25651F21C}" destId="{417D9DF3-4E12-428A-8120-F46C5060AE4E}" srcOrd="5" destOrd="0" presId="urn:microsoft.com/office/officeart/2005/8/layout/default"/>
    <dgm:cxn modelId="{244EF093-1224-49E9-BF9F-C9BE8889E8DE}" type="presParOf" srcId="{18041145-A090-4F1C-8401-64F25651F21C}" destId="{AFD3AD9F-8040-4CB6-A691-ED937C56D145}" srcOrd="6" destOrd="0" presId="urn:microsoft.com/office/officeart/2005/8/layout/default"/>
    <dgm:cxn modelId="{4B8EFEB1-7F72-4A37-8E62-0D5DB4221A0D}" type="presParOf" srcId="{18041145-A090-4F1C-8401-64F25651F21C}" destId="{8915A0A7-BFEA-4D9F-BA3E-B3EC6892FE01}" srcOrd="7" destOrd="0" presId="urn:microsoft.com/office/officeart/2005/8/layout/default"/>
    <dgm:cxn modelId="{42BBADD9-6435-455B-A23F-B6F19DD9E7D0}" type="presParOf" srcId="{18041145-A090-4F1C-8401-64F25651F21C}" destId="{7682C1B9-169C-4F26-B3F2-4D15D27407A0}" srcOrd="8" destOrd="0" presId="urn:microsoft.com/office/officeart/2005/8/layout/default"/>
    <dgm:cxn modelId="{C1B41A97-15E5-4662-B0D3-7B2E7AC48F82}" type="presParOf" srcId="{18041145-A090-4F1C-8401-64F25651F21C}" destId="{6B7476A5-6FAB-455C-9AF1-D16F396E16D8}" srcOrd="9" destOrd="0" presId="urn:microsoft.com/office/officeart/2005/8/layout/default"/>
    <dgm:cxn modelId="{35D66CFA-318D-4882-A3A2-08B70A9D2FE1}" type="presParOf" srcId="{18041145-A090-4F1C-8401-64F25651F21C}" destId="{7B8000C9-35C1-40F0-86BD-10E4D201E00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ECCFC0-253A-4F04-B0AB-7C45F131BC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9D9CB3-1454-4699-9079-3FF4731EE0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-Mahasiswa</a:t>
          </a:r>
        </a:p>
      </dgm:t>
    </dgm:pt>
    <dgm:pt modelId="{26DA648A-71F3-4EC7-9EFD-95784691E1C7}" type="parTrans" cxnId="{369759A7-FA1B-47C6-B234-1A5A095E96A1}">
      <dgm:prSet/>
      <dgm:spPr/>
      <dgm:t>
        <a:bodyPr/>
        <a:lstStyle/>
        <a:p>
          <a:endParaRPr lang="en-US"/>
        </a:p>
      </dgm:t>
    </dgm:pt>
    <dgm:pt modelId="{ABE22146-B528-4143-AE4D-9F638D3A3D0E}" type="sibTrans" cxnId="{369759A7-FA1B-47C6-B234-1A5A095E96A1}">
      <dgm:prSet/>
      <dgm:spPr/>
      <dgm:t>
        <a:bodyPr/>
        <a:lstStyle/>
        <a:p>
          <a:endParaRPr lang="en-US"/>
        </a:p>
      </dgm:t>
    </dgm:pt>
    <dgm:pt modelId="{D384F688-28E5-4CE2-83A8-EA423E187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-Administrator</a:t>
          </a:r>
        </a:p>
      </dgm:t>
    </dgm:pt>
    <dgm:pt modelId="{34C0D080-4327-47E0-A273-CC2ED0584652}" type="parTrans" cxnId="{50A2AFF4-070C-40AB-8856-44B64DCB0A53}">
      <dgm:prSet/>
      <dgm:spPr/>
      <dgm:t>
        <a:bodyPr/>
        <a:lstStyle/>
        <a:p>
          <a:endParaRPr lang="en-US"/>
        </a:p>
      </dgm:t>
    </dgm:pt>
    <dgm:pt modelId="{25E31125-88EC-4742-BC50-7465B3B44727}" type="sibTrans" cxnId="{50A2AFF4-070C-40AB-8856-44B64DCB0A53}">
      <dgm:prSet/>
      <dgm:spPr/>
      <dgm:t>
        <a:bodyPr/>
        <a:lstStyle/>
        <a:p>
          <a:endParaRPr lang="en-US"/>
        </a:p>
      </dgm:t>
    </dgm:pt>
    <dgm:pt modelId="{AF32AB6A-1881-43E9-A3EF-2C5DA8C67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-Dosen</a:t>
          </a:r>
        </a:p>
      </dgm:t>
    </dgm:pt>
    <dgm:pt modelId="{100136FE-8F04-4FCE-9B99-29CC17597E1C}" type="parTrans" cxnId="{8F14BD4A-0C7F-4C55-A0D2-343237219A57}">
      <dgm:prSet/>
      <dgm:spPr/>
      <dgm:t>
        <a:bodyPr/>
        <a:lstStyle/>
        <a:p>
          <a:endParaRPr lang="en-US"/>
        </a:p>
      </dgm:t>
    </dgm:pt>
    <dgm:pt modelId="{29E69F24-167E-442C-9569-A015708FA572}" type="sibTrans" cxnId="{8F14BD4A-0C7F-4C55-A0D2-343237219A57}">
      <dgm:prSet/>
      <dgm:spPr/>
      <dgm:t>
        <a:bodyPr/>
        <a:lstStyle/>
        <a:p>
          <a:endParaRPr lang="en-US"/>
        </a:p>
      </dgm:t>
    </dgm:pt>
    <dgm:pt modelId="{F4FC7BD8-BB78-47E9-8C4D-19CFF52EC24F}" type="pres">
      <dgm:prSet presAssocID="{73ECCFC0-253A-4F04-B0AB-7C45F131BC8F}" presName="root" presStyleCnt="0">
        <dgm:presLayoutVars>
          <dgm:dir/>
          <dgm:resizeHandles val="exact"/>
        </dgm:presLayoutVars>
      </dgm:prSet>
      <dgm:spPr/>
    </dgm:pt>
    <dgm:pt modelId="{A7031859-DC24-4CDD-AEEB-B6D0020EE855}" type="pres">
      <dgm:prSet presAssocID="{E59D9CB3-1454-4699-9079-3FF4731EE054}" presName="compNode" presStyleCnt="0"/>
      <dgm:spPr/>
    </dgm:pt>
    <dgm:pt modelId="{8B14F993-066B-42BB-BE6A-E19A6C73AC1D}" type="pres">
      <dgm:prSet presAssocID="{E59D9CB3-1454-4699-9079-3FF4731EE054}" presName="bgRect" presStyleLbl="bgShp" presStyleIdx="0" presStyleCnt="3"/>
      <dgm:spPr/>
    </dgm:pt>
    <dgm:pt modelId="{6775F900-C3F6-436B-B471-611CA8999428}" type="pres">
      <dgm:prSet presAssocID="{E59D9CB3-1454-4699-9079-3FF4731EE0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31C34306-3999-45D0-A8ED-394599DE09D4}" type="pres">
      <dgm:prSet presAssocID="{E59D9CB3-1454-4699-9079-3FF4731EE054}" presName="spaceRect" presStyleCnt="0"/>
      <dgm:spPr/>
    </dgm:pt>
    <dgm:pt modelId="{B8E2E8F0-B853-426F-BAA2-64E1C56CFF5C}" type="pres">
      <dgm:prSet presAssocID="{E59D9CB3-1454-4699-9079-3FF4731EE054}" presName="parTx" presStyleLbl="revTx" presStyleIdx="0" presStyleCnt="3">
        <dgm:presLayoutVars>
          <dgm:chMax val="0"/>
          <dgm:chPref val="0"/>
        </dgm:presLayoutVars>
      </dgm:prSet>
      <dgm:spPr/>
    </dgm:pt>
    <dgm:pt modelId="{CAA88696-7485-4FEB-BEB1-4733EB3AEBBC}" type="pres">
      <dgm:prSet presAssocID="{ABE22146-B528-4143-AE4D-9F638D3A3D0E}" presName="sibTrans" presStyleCnt="0"/>
      <dgm:spPr/>
    </dgm:pt>
    <dgm:pt modelId="{4750ABF3-1C6A-4988-8486-135ECD1D0739}" type="pres">
      <dgm:prSet presAssocID="{D384F688-28E5-4CE2-83A8-EA423E187875}" presName="compNode" presStyleCnt="0"/>
      <dgm:spPr/>
    </dgm:pt>
    <dgm:pt modelId="{DDA459E2-A042-44DC-AF3F-9B3A0D280C8B}" type="pres">
      <dgm:prSet presAssocID="{D384F688-28E5-4CE2-83A8-EA423E187875}" presName="bgRect" presStyleLbl="bgShp" presStyleIdx="1" presStyleCnt="3"/>
      <dgm:spPr/>
    </dgm:pt>
    <dgm:pt modelId="{E9DE7F30-93D4-4A13-8495-1B0107309AD1}" type="pres">
      <dgm:prSet presAssocID="{D384F688-28E5-4CE2-83A8-EA423E1878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C69BAF8-CA7A-4765-AFA2-FA2E79A64358}" type="pres">
      <dgm:prSet presAssocID="{D384F688-28E5-4CE2-83A8-EA423E187875}" presName="spaceRect" presStyleCnt="0"/>
      <dgm:spPr/>
    </dgm:pt>
    <dgm:pt modelId="{2A82A626-363B-4713-A874-CD710062DEE6}" type="pres">
      <dgm:prSet presAssocID="{D384F688-28E5-4CE2-83A8-EA423E187875}" presName="parTx" presStyleLbl="revTx" presStyleIdx="1" presStyleCnt="3">
        <dgm:presLayoutVars>
          <dgm:chMax val="0"/>
          <dgm:chPref val="0"/>
        </dgm:presLayoutVars>
      </dgm:prSet>
      <dgm:spPr/>
    </dgm:pt>
    <dgm:pt modelId="{230ED3BB-4B3B-48F6-B3B6-2C782B4834B9}" type="pres">
      <dgm:prSet presAssocID="{25E31125-88EC-4742-BC50-7465B3B44727}" presName="sibTrans" presStyleCnt="0"/>
      <dgm:spPr/>
    </dgm:pt>
    <dgm:pt modelId="{E71B3EEE-A8EF-45DF-AA5E-511BCEBAFB04}" type="pres">
      <dgm:prSet presAssocID="{AF32AB6A-1881-43E9-A3EF-2C5DA8C67938}" presName="compNode" presStyleCnt="0"/>
      <dgm:spPr/>
    </dgm:pt>
    <dgm:pt modelId="{DD0D4965-AA82-4917-A357-C26FBE3DBA94}" type="pres">
      <dgm:prSet presAssocID="{AF32AB6A-1881-43E9-A3EF-2C5DA8C67938}" presName="bgRect" presStyleLbl="bgShp" presStyleIdx="2" presStyleCnt="3"/>
      <dgm:spPr/>
    </dgm:pt>
    <dgm:pt modelId="{F9F69A7A-6BBC-4FE6-8231-145FCCC3960C}" type="pres">
      <dgm:prSet presAssocID="{AF32AB6A-1881-43E9-A3EF-2C5DA8C679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65993B76-D265-4BB3-A04B-6DC248B67132}" type="pres">
      <dgm:prSet presAssocID="{AF32AB6A-1881-43E9-A3EF-2C5DA8C67938}" presName="spaceRect" presStyleCnt="0"/>
      <dgm:spPr/>
    </dgm:pt>
    <dgm:pt modelId="{D41CDFE4-A06F-48E1-BDF8-EBF040078CD8}" type="pres">
      <dgm:prSet presAssocID="{AF32AB6A-1881-43E9-A3EF-2C5DA8C679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F14BD4A-0C7F-4C55-A0D2-343237219A57}" srcId="{73ECCFC0-253A-4F04-B0AB-7C45F131BC8F}" destId="{AF32AB6A-1881-43E9-A3EF-2C5DA8C67938}" srcOrd="2" destOrd="0" parTransId="{100136FE-8F04-4FCE-9B99-29CC17597E1C}" sibTransId="{29E69F24-167E-442C-9569-A015708FA572}"/>
    <dgm:cxn modelId="{090FA68A-A8F5-4F4D-9A61-9F8A0ED4006D}" type="presOf" srcId="{E59D9CB3-1454-4699-9079-3FF4731EE054}" destId="{B8E2E8F0-B853-426F-BAA2-64E1C56CFF5C}" srcOrd="0" destOrd="0" presId="urn:microsoft.com/office/officeart/2018/2/layout/IconVerticalSolidList"/>
    <dgm:cxn modelId="{F423E3A4-A6F3-40F6-ACE6-ECC58BCBDD26}" type="presOf" srcId="{73ECCFC0-253A-4F04-B0AB-7C45F131BC8F}" destId="{F4FC7BD8-BB78-47E9-8C4D-19CFF52EC24F}" srcOrd="0" destOrd="0" presId="urn:microsoft.com/office/officeart/2018/2/layout/IconVerticalSolidList"/>
    <dgm:cxn modelId="{369759A7-FA1B-47C6-B234-1A5A095E96A1}" srcId="{73ECCFC0-253A-4F04-B0AB-7C45F131BC8F}" destId="{E59D9CB3-1454-4699-9079-3FF4731EE054}" srcOrd="0" destOrd="0" parTransId="{26DA648A-71F3-4EC7-9EFD-95784691E1C7}" sibTransId="{ABE22146-B528-4143-AE4D-9F638D3A3D0E}"/>
    <dgm:cxn modelId="{829567D0-98DA-42DE-9FD8-59A101F1B805}" type="presOf" srcId="{AF32AB6A-1881-43E9-A3EF-2C5DA8C67938}" destId="{D41CDFE4-A06F-48E1-BDF8-EBF040078CD8}" srcOrd="0" destOrd="0" presId="urn:microsoft.com/office/officeart/2018/2/layout/IconVerticalSolidList"/>
    <dgm:cxn modelId="{50A2AFF4-070C-40AB-8856-44B64DCB0A53}" srcId="{73ECCFC0-253A-4F04-B0AB-7C45F131BC8F}" destId="{D384F688-28E5-4CE2-83A8-EA423E187875}" srcOrd="1" destOrd="0" parTransId="{34C0D080-4327-47E0-A273-CC2ED0584652}" sibTransId="{25E31125-88EC-4742-BC50-7465B3B44727}"/>
    <dgm:cxn modelId="{6E9923F6-77E9-4E3C-8461-4D67C34B9F58}" type="presOf" srcId="{D384F688-28E5-4CE2-83A8-EA423E187875}" destId="{2A82A626-363B-4713-A874-CD710062DEE6}" srcOrd="0" destOrd="0" presId="urn:microsoft.com/office/officeart/2018/2/layout/IconVerticalSolidList"/>
    <dgm:cxn modelId="{DA267DD7-DBE2-426A-A646-659BECC717A0}" type="presParOf" srcId="{F4FC7BD8-BB78-47E9-8C4D-19CFF52EC24F}" destId="{A7031859-DC24-4CDD-AEEB-B6D0020EE855}" srcOrd="0" destOrd="0" presId="urn:microsoft.com/office/officeart/2018/2/layout/IconVerticalSolidList"/>
    <dgm:cxn modelId="{14EECD11-CAE1-4047-BD8B-2A4F6BACC3DF}" type="presParOf" srcId="{A7031859-DC24-4CDD-AEEB-B6D0020EE855}" destId="{8B14F993-066B-42BB-BE6A-E19A6C73AC1D}" srcOrd="0" destOrd="0" presId="urn:microsoft.com/office/officeart/2018/2/layout/IconVerticalSolidList"/>
    <dgm:cxn modelId="{21AA5B0E-E019-4BF9-9A89-2CB28D46D804}" type="presParOf" srcId="{A7031859-DC24-4CDD-AEEB-B6D0020EE855}" destId="{6775F900-C3F6-436B-B471-611CA8999428}" srcOrd="1" destOrd="0" presId="urn:microsoft.com/office/officeart/2018/2/layout/IconVerticalSolidList"/>
    <dgm:cxn modelId="{0CC4327F-208B-40B8-95AA-BAAF52C87B57}" type="presParOf" srcId="{A7031859-DC24-4CDD-AEEB-B6D0020EE855}" destId="{31C34306-3999-45D0-A8ED-394599DE09D4}" srcOrd="2" destOrd="0" presId="urn:microsoft.com/office/officeart/2018/2/layout/IconVerticalSolidList"/>
    <dgm:cxn modelId="{7D171CB6-1395-485D-9B33-745AAF2E6E8A}" type="presParOf" srcId="{A7031859-DC24-4CDD-AEEB-B6D0020EE855}" destId="{B8E2E8F0-B853-426F-BAA2-64E1C56CFF5C}" srcOrd="3" destOrd="0" presId="urn:microsoft.com/office/officeart/2018/2/layout/IconVerticalSolidList"/>
    <dgm:cxn modelId="{A14C43CF-12EA-4249-B10C-E5EE1DA9A04D}" type="presParOf" srcId="{F4FC7BD8-BB78-47E9-8C4D-19CFF52EC24F}" destId="{CAA88696-7485-4FEB-BEB1-4733EB3AEBBC}" srcOrd="1" destOrd="0" presId="urn:microsoft.com/office/officeart/2018/2/layout/IconVerticalSolidList"/>
    <dgm:cxn modelId="{0E73F1D3-A163-4B5C-8A04-63F8F7E8A09D}" type="presParOf" srcId="{F4FC7BD8-BB78-47E9-8C4D-19CFF52EC24F}" destId="{4750ABF3-1C6A-4988-8486-135ECD1D0739}" srcOrd="2" destOrd="0" presId="urn:microsoft.com/office/officeart/2018/2/layout/IconVerticalSolidList"/>
    <dgm:cxn modelId="{9F45994F-CA71-44FF-984F-BD10261E2A91}" type="presParOf" srcId="{4750ABF3-1C6A-4988-8486-135ECD1D0739}" destId="{DDA459E2-A042-44DC-AF3F-9B3A0D280C8B}" srcOrd="0" destOrd="0" presId="urn:microsoft.com/office/officeart/2018/2/layout/IconVerticalSolidList"/>
    <dgm:cxn modelId="{B36A44B1-7E9B-4BC4-9099-FEA6E11D7F58}" type="presParOf" srcId="{4750ABF3-1C6A-4988-8486-135ECD1D0739}" destId="{E9DE7F30-93D4-4A13-8495-1B0107309AD1}" srcOrd="1" destOrd="0" presId="urn:microsoft.com/office/officeart/2018/2/layout/IconVerticalSolidList"/>
    <dgm:cxn modelId="{22853551-B7DF-42AD-8A3B-7CE9075E98B0}" type="presParOf" srcId="{4750ABF3-1C6A-4988-8486-135ECD1D0739}" destId="{CC69BAF8-CA7A-4765-AFA2-FA2E79A64358}" srcOrd="2" destOrd="0" presId="urn:microsoft.com/office/officeart/2018/2/layout/IconVerticalSolidList"/>
    <dgm:cxn modelId="{50149FBD-D66A-47E7-845B-87992DB421DB}" type="presParOf" srcId="{4750ABF3-1C6A-4988-8486-135ECD1D0739}" destId="{2A82A626-363B-4713-A874-CD710062DEE6}" srcOrd="3" destOrd="0" presId="urn:microsoft.com/office/officeart/2018/2/layout/IconVerticalSolidList"/>
    <dgm:cxn modelId="{1DDC40DC-1FA7-4BE2-B35E-4248ABBCA41C}" type="presParOf" srcId="{F4FC7BD8-BB78-47E9-8C4D-19CFF52EC24F}" destId="{230ED3BB-4B3B-48F6-B3B6-2C782B4834B9}" srcOrd="3" destOrd="0" presId="urn:microsoft.com/office/officeart/2018/2/layout/IconVerticalSolidList"/>
    <dgm:cxn modelId="{F6DB8770-D977-4A4C-9F16-204525837C38}" type="presParOf" srcId="{F4FC7BD8-BB78-47E9-8C4D-19CFF52EC24F}" destId="{E71B3EEE-A8EF-45DF-AA5E-511BCEBAFB04}" srcOrd="4" destOrd="0" presId="urn:microsoft.com/office/officeart/2018/2/layout/IconVerticalSolidList"/>
    <dgm:cxn modelId="{95E104E2-6A38-42F0-813A-34924F12F7F2}" type="presParOf" srcId="{E71B3EEE-A8EF-45DF-AA5E-511BCEBAFB04}" destId="{DD0D4965-AA82-4917-A357-C26FBE3DBA94}" srcOrd="0" destOrd="0" presId="urn:microsoft.com/office/officeart/2018/2/layout/IconVerticalSolidList"/>
    <dgm:cxn modelId="{0381AE02-C7D6-408B-8E20-C89F9B006379}" type="presParOf" srcId="{E71B3EEE-A8EF-45DF-AA5E-511BCEBAFB04}" destId="{F9F69A7A-6BBC-4FE6-8231-145FCCC3960C}" srcOrd="1" destOrd="0" presId="urn:microsoft.com/office/officeart/2018/2/layout/IconVerticalSolidList"/>
    <dgm:cxn modelId="{79AD2ECB-C3A8-4CF3-A9A9-464D8DA0F1AC}" type="presParOf" srcId="{E71B3EEE-A8EF-45DF-AA5E-511BCEBAFB04}" destId="{65993B76-D265-4BB3-A04B-6DC248B67132}" srcOrd="2" destOrd="0" presId="urn:microsoft.com/office/officeart/2018/2/layout/IconVerticalSolidList"/>
    <dgm:cxn modelId="{ABF37A54-EB91-4B20-8830-FEBB5FBBC621}" type="presParOf" srcId="{E71B3EEE-A8EF-45DF-AA5E-511BCEBAFB04}" destId="{D41CDFE4-A06F-48E1-BDF8-EBF040078C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287837-CFDA-490D-B75E-5EEC99D003B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8599D4-69AC-4A3F-8BFF-1A6B353CA99C}">
      <dgm:prSet/>
      <dgm:spPr/>
      <dgm:t>
        <a:bodyPr/>
        <a:lstStyle/>
        <a:p>
          <a:r>
            <a:rPr lang="en-ID"/>
            <a:t>Registrasi</a:t>
          </a:r>
          <a:endParaRPr lang="en-US"/>
        </a:p>
      </dgm:t>
    </dgm:pt>
    <dgm:pt modelId="{359442F4-159A-49B5-B801-21BB0A9C0C12}" type="parTrans" cxnId="{BE4E8303-447E-40E8-848A-6600C994F833}">
      <dgm:prSet/>
      <dgm:spPr/>
      <dgm:t>
        <a:bodyPr/>
        <a:lstStyle/>
        <a:p>
          <a:endParaRPr lang="en-US"/>
        </a:p>
      </dgm:t>
    </dgm:pt>
    <dgm:pt modelId="{89D2AC0D-7A60-4167-B5D2-8CD79A6FD8E6}" type="sibTrans" cxnId="{BE4E8303-447E-40E8-848A-6600C994F833}">
      <dgm:prSet/>
      <dgm:spPr/>
      <dgm:t>
        <a:bodyPr/>
        <a:lstStyle/>
        <a:p>
          <a:endParaRPr lang="en-US"/>
        </a:p>
      </dgm:t>
    </dgm:pt>
    <dgm:pt modelId="{1D1BCB2E-921A-4A3B-AA33-CA096785A79B}">
      <dgm:prSet/>
      <dgm:spPr/>
      <dgm:t>
        <a:bodyPr/>
        <a:lstStyle/>
        <a:p>
          <a:r>
            <a:rPr lang="en-ID" dirty="0"/>
            <a:t>Login</a:t>
          </a:r>
          <a:endParaRPr lang="en-US" dirty="0"/>
        </a:p>
      </dgm:t>
    </dgm:pt>
    <dgm:pt modelId="{DCAD6FD7-2472-4EBC-A48F-B49153FAD46E}" type="parTrans" cxnId="{6CAC8B16-7C73-4EC9-B678-5FDCA8A5D858}">
      <dgm:prSet/>
      <dgm:spPr/>
      <dgm:t>
        <a:bodyPr/>
        <a:lstStyle/>
        <a:p>
          <a:endParaRPr lang="en-US"/>
        </a:p>
      </dgm:t>
    </dgm:pt>
    <dgm:pt modelId="{8EBEB03E-735A-4776-927E-88D50E79C73D}" type="sibTrans" cxnId="{6CAC8B16-7C73-4EC9-B678-5FDCA8A5D858}">
      <dgm:prSet/>
      <dgm:spPr/>
      <dgm:t>
        <a:bodyPr/>
        <a:lstStyle/>
        <a:p>
          <a:endParaRPr lang="en-US"/>
        </a:p>
      </dgm:t>
    </dgm:pt>
    <dgm:pt modelId="{1BBFAE47-B603-4486-8D4B-EDBF9D28D67F}">
      <dgm:prSet/>
      <dgm:spPr/>
      <dgm:t>
        <a:bodyPr/>
        <a:lstStyle/>
        <a:p>
          <a:r>
            <a:rPr lang="en-ID"/>
            <a:t>Melihat Profil</a:t>
          </a:r>
          <a:endParaRPr lang="en-US"/>
        </a:p>
      </dgm:t>
    </dgm:pt>
    <dgm:pt modelId="{A116C433-4009-4606-ADA0-8AE728C5415D}" type="parTrans" cxnId="{A1EF9A24-91E9-49FD-829C-21DBBAC4091B}">
      <dgm:prSet/>
      <dgm:spPr/>
      <dgm:t>
        <a:bodyPr/>
        <a:lstStyle/>
        <a:p>
          <a:endParaRPr lang="en-US"/>
        </a:p>
      </dgm:t>
    </dgm:pt>
    <dgm:pt modelId="{46ED9F50-278E-4A7F-97F3-E898F3B94C4A}" type="sibTrans" cxnId="{A1EF9A24-91E9-49FD-829C-21DBBAC4091B}">
      <dgm:prSet/>
      <dgm:spPr/>
      <dgm:t>
        <a:bodyPr/>
        <a:lstStyle/>
        <a:p>
          <a:endParaRPr lang="en-US"/>
        </a:p>
      </dgm:t>
    </dgm:pt>
    <dgm:pt modelId="{5C8DD6A4-2479-4805-8E0A-55EC96327471}">
      <dgm:prSet/>
      <dgm:spPr/>
      <dgm:t>
        <a:bodyPr/>
        <a:lstStyle/>
        <a:p>
          <a:r>
            <a:rPr lang="en-ID"/>
            <a:t>Mengakses Daftar Mahasiswa</a:t>
          </a:r>
          <a:endParaRPr lang="en-US"/>
        </a:p>
      </dgm:t>
    </dgm:pt>
    <dgm:pt modelId="{0136B2C0-1AC8-4890-B802-9B5D5F3FDB8E}" type="parTrans" cxnId="{BDDC0D7A-CEF2-4B43-A6A4-70A992ED0C2E}">
      <dgm:prSet/>
      <dgm:spPr/>
      <dgm:t>
        <a:bodyPr/>
        <a:lstStyle/>
        <a:p>
          <a:endParaRPr lang="en-US"/>
        </a:p>
      </dgm:t>
    </dgm:pt>
    <dgm:pt modelId="{F7A6022E-8E27-441B-ADF4-ED55473ACE7F}" type="sibTrans" cxnId="{BDDC0D7A-CEF2-4B43-A6A4-70A992ED0C2E}">
      <dgm:prSet/>
      <dgm:spPr/>
      <dgm:t>
        <a:bodyPr/>
        <a:lstStyle/>
        <a:p>
          <a:endParaRPr lang="en-US"/>
        </a:p>
      </dgm:t>
    </dgm:pt>
    <dgm:pt modelId="{CA23D55D-E602-4E27-A616-2B0BC82B6C48}">
      <dgm:prSet/>
      <dgm:spPr/>
      <dgm:t>
        <a:bodyPr/>
        <a:lstStyle/>
        <a:p>
          <a:r>
            <a:rPr lang="en-ID"/>
            <a:t>Mengakses Daftar Dosen</a:t>
          </a:r>
          <a:endParaRPr lang="en-US"/>
        </a:p>
      </dgm:t>
    </dgm:pt>
    <dgm:pt modelId="{338D21B1-010D-4153-AE2D-B89345E04E1A}" type="parTrans" cxnId="{4654FFDE-7E13-45E4-A37A-331286AA37D5}">
      <dgm:prSet/>
      <dgm:spPr/>
      <dgm:t>
        <a:bodyPr/>
        <a:lstStyle/>
        <a:p>
          <a:endParaRPr lang="en-US"/>
        </a:p>
      </dgm:t>
    </dgm:pt>
    <dgm:pt modelId="{ABF1ED93-B108-45D4-AEB7-B9B6C46EF0F9}" type="sibTrans" cxnId="{4654FFDE-7E13-45E4-A37A-331286AA37D5}">
      <dgm:prSet/>
      <dgm:spPr/>
      <dgm:t>
        <a:bodyPr/>
        <a:lstStyle/>
        <a:p>
          <a:endParaRPr lang="en-US"/>
        </a:p>
      </dgm:t>
    </dgm:pt>
    <dgm:pt modelId="{019652DB-F274-4170-86A2-A630F6C9DD98}">
      <dgm:prSet/>
      <dgm:spPr/>
      <dgm:t>
        <a:bodyPr/>
        <a:lstStyle/>
        <a:p>
          <a:r>
            <a:rPr lang="en-ID"/>
            <a:t>Mengakses Daftar Mahasiswa Disuatu Kelas</a:t>
          </a:r>
          <a:endParaRPr lang="en-US"/>
        </a:p>
      </dgm:t>
    </dgm:pt>
    <dgm:pt modelId="{F44EC39B-EC37-4DB5-8B01-2D0B9E9479F0}" type="parTrans" cxnId="{7B975900-633D-4F87-84C1-50E24825D241}">
      <dgm:prSet/>
      <dgm:spPr/>
      <dgm:t>
        <a:bodyPr/>
        <a:lstStyle/>
        <a:p>
          <a:endParaRPr lang="en-US"/>
        </a:p>
      </dgm:t>
    </dgm:pt>
    <dgm:pt modelId="{38E21453-3A93-46FA-A477-0BD64A4D1D4A}" type="sibTrans" cxnId="{7B975900-633D-4F87-84C1-50E24825D241}">
      <dgm:prSet/>
      <dgm:spPr/>
      <dgm:t>
        <a:bodyPr/>
        <a:lstStyle/>
        <a:p>
          <a:endParaRPr lang="en-US"/>
        </a:p>
      </dgm:t>
    </dgm:pt>
    <dgm:pt modelId="{0F17775C-7E36-4DE1-A62F-F43C8A7CDEF1}">
      <dgm:prSet/>
      <dgm:spPr/>
      <dgm:t>
        <a:bodyPr/>
        <a:lstStyle/>
        <a:p>
          <a:r>
            <a:rPr lang="en-ID"/>
            <a:t>Mengakses Daftar Bimbingan PA</a:t>
          </a:r>
          <a:endParaRPr lang="en-US"/>
        </a:p>
      </dgm:t>
    </dgm:pt>
    <dgm:pt modelId="{BE118C72-79F7-4E80-A519-DA8EBBB170F0}" type="parTrans" cxnId="{EA76E55F-C5E1-4DDD-86B1-32BFBA4334A4}">
      <dgm:prSet/>
      <dgm:spPr/>
      <dgm:t>
        <a:bodyPr/>
        <a:lstStyle/>
        <a:p>
          <a:endParaRPr lang="en-US"/>
        </a:p>
      </dgm:t>
    </dgm:pt>
    <dgm:pt modelId="{DC25BF25-DDE7-4A87-AF3F-E006D2932C66}" type="sibTrans" cxnId="{EA76E55F-C5E1-4DDD-86B1-32BFBA4334A4}">
      <dgm:prSet/>
      <dgm:spPr/>
      <dgm:t>
        <a:bodyPr/>
        <a:lstStyle/>
        <a:p>
          <a:endParaRPr lang="en-US"/>
        </a:p>
      </dgm:t>
    </dgm:pt>
    <dgm:pt modelId="{8902E015-CC76-49A0-BC55-4B696FC0F5EA}">
      <dgm:prSet/>
      <dgm:spPr/>
      <dgm:t>
        <a:bodyPr/>
        <a:lstStyle/>
        <a:p>
          <a:r>
            <a:rPr lang="en-ID"/>
            <a:t>Mengedit Profil</a:t>
          </a:r>
          <a:endParaRPr lang="en-US"/>
        </a:p>
      </dgm:t>
    </dgm:pt>
    <dgm:pt modelId="{FDED04DF-0FA0-46FF-ADFF-87242EBAA0C6}" type="parTrans" cxnId="{723F449F-763B-4DA4-9165-E7FB202DCC77}">
      <dgm:prSet/>
      <dgm:spPr/>
      <dgm:t>
        <a:bodyPr/>
        <a:lstStyle/>
        <a:p>
          <a:endParaRPr lang="en-US"/>
        </a:p>
      </dgm:t>
    </dgm:pt>
    <dgm:pt modelId="{E419040B-0172-4F72-8831-E6538B392736}" type="sibTrans" cxnId="{723F449F-763B-4DA4-9165-E7FB202DCC77}">
      <dgm:prSet/>
      <dgm:spPr/>
      <dgm:t>
        <a:bodyPr/>
        <a:lstStyle/>
        <a:p>
          <a:endParaRPr lang="en-US"/>
        </a:p>
      </dgm:t>
    </dgm:pt>
    <dgm:pt modelId="{5C208FA8-3FE4-4325-8D30-D3DA027184E8}">
      <dgm:prSet/>
      <dgm:spPr/>
      <dgm:t>
        <a:bodyPr/>
        <a:lstStyle/>
        <a:p>
          <a:r>
            <a:rPr lang="en-ID"/>
            <a:t>Mendaftar Suatu Kelas</a:t>
          </a:r>
          <a:endParaRPr lang="en-US"/>
        </a:p>
      </dgm:t>
    </dgm:pt>
    <dgm:pt modelId="{9B1DFE2B-B9C9-440B-ABD3-8FEF869DFEE2}" type="parTrans" cxnId="{70C9B2BD-8DA0-45B6-AC91-95922A0717A1}">
      <dgm:prSet/>
      <dgm:spPr/>
      <dgm:t>
        <a:bodyPr/>
        <a:lstStyle/>
        <a:p>
          <a:endParaRPr lang="en-US"/>
        </a:p>
      </dgm:t>
    </dgm:pt>
    <dgm:pt modelId="{8917E248-33A0-4DD8-B176-FC6A961B64DF}" type="sibTrans" cxnId="{70C9B2BD-8DA0-45B6-AC91-95922A0717A1}">
      <dgm:prSet/>
      <dgm:spPr/>
      <dgm:t>
        <a:bodyPr/>
        <a:lstStyle/>
        <a:p>
          <a:endParaRPr lang="en-US"/>
        </a:p>
      </dgm:t>
    </dgm:pt>
    <dgm:pt modelId="{F53D8BA1-B03E-4F14-B025-8D652D439A6D}" type="pres">
      <dgm:prSet presAssocID="{36287837-CFDA-490D-B75E-5EEC99D003BC}" presName="vert0" presStyleCnt="0">
        <dgm:presLayoutVars>
          <dgm:dir/>
          <dgm:animOne val="branch"/>
          <dgm:animLvl val="lvl"/>
        </dgm:presLayoutVars>
      </dgm:prSet>
      <dgm:spPr/>
    </dgm:pt>
    <dgm:pt modelId="{EB8D450F-14B3-4110-BBE5-8465CAEB87B7}" type="pres">
      <dgm:prSet presAssocID="{AF8599D4-69AC-4A3F-8BFF-1A6B353CA99C}" presName="thickLine" presStyleLbl="alignNode1" presStyleIdx="0" presStyleCnt="9"/>
      <dgm:spPr/>
    </dgm:pt>
    <dgm:pt modelId="{36C5AA3F-9E89-4F37-8A7A-3EB87E401C83}" type="pres">
      <dgm:prSet presAssocID="{AF8599D4-69AC-4A3F-8BFF-1A6B353CA99C}" presName="horz1" presStyleCnt="0"/>
      <dgm:spPr/>
    </dgm:pt>
    <dgm:pt modelId="{3F61AD1D-68B5-4D63-993D-E3E3B15B4C9D}" type="pres">
      <dgm:prSet presAssocID="{AF8599D4-69AC-4A3F-8BFF-1A6B353CA99C}" presName="tx1" presStyleLbl="revTx" presStyleIdx="0" presStyleCnt="9"/>
      <dgm:spPr/>
    </dgm:pt>
    <dgm:pt modelId="{6D9FD879-CF39-486A-A354-6FAB19EE8CC9}" type="pres">
      <dgm:prSet presAssocID="{AF8599D4-69AC-4A3F-8BFF-1A6B353CA99C}" presName="vert1" presStyleCnt="0"/>
      <dgm:spPr/>
    </dgm:pt>
    <dgm:pt modelId="{261C9994-908B-4B4F-BFEC-7706B0C82DB9}" type="pres">
      <dgm:prSet presAssocID="{1D1BCB2E-921A-4A3B-AA33-CA096785A79B}" presName="thickLine" presStyleLbl="alignNode1" presStyleIdx="1" presStyleCnt="9"/>
      <dgm:spPr/>
    </dgm:pt>
    <dgm:pt modelId="{6E464953-2B07-4B2C-ADBA-C80826801B7B}" type="pres">
      <dgm:prSet presAssocID="{1D1BCB2E-921A-4A3B-AA33-CA096785A79B}" presName="horz1" presStyleCnt="0"/>
      <dgm:spPr/>
    </dgm:pt>
    <dgm:pt modelId="{A26D327C-C6D1-46A8-9DDC-1DC6961A8A90}" type="pres">
      <dgm:prSet presAssocID="{1D1BCB2E-921A-4A3B-AA33-CA096785A79B}" presName="tx1" presStyleLbl="revTx" presStyleIdx="1" presStyleCnt="9"/>
      <dgm:spPr/>
    </dgm:pt>
    <dgm:pt modelId="{AB0B88D7-AAAD-4B19-B153-F6A4498509B5}" type="pres">
      <dgm:prSet presAssocID="{1D1BCB2E-921A-4A3B-AA33-CA096785A79B}" presName="vert1" presStyleCnt="0"/>
      <dgm:spPr/>
    </dgm:pt>
    <dgm:pt modelId="{9C876164-7910-427F-8137-E7BC9689E6B4}" type="pres">
      <dgm:prSet presAssocID="{1BBFAE47-B603-4486-8D4B-EDBF9D28D67F}" presName="thickLine" presStyleLbl="alignNode1" presStyleIdx="2" presStyleCnt="9"/>
      <dgm:spPr/>
    </dgm:pt>
    <dgm:pt modelId="{042A03FE-B720-4AE2-9FB5-AE6A3F724C44}" type="pres">
      <dgm:prSet presAssocID="{1BBFAE47-B603-4486-8D4B-EDBF9D28D67F}" presName="horz1" presStyleCnt="0"/>
      <dgm:spPr/>
    </dgm:pt>
    <dgm:pt modelId="{163339DA-0BA0-4CC7-8A55-4ADFBE8CE377}" type="pres">
      <dgm:prSet presAssocID="{1BBFAE47-B603-4486-8D4B-EDBF9D28D67F}" presName="tx1" presStyleLbl="revTx" presStyleIdx="2" presStyleCnt="9"/>
      <dgm:spPr/>
    </dgm:pt>
    <dgm:pt modelId="{C3F759F8-0944-4C5D-8583-6C6C7475C21F}" type="pres">
      <dgm:prSet presAssocID="{1BBFAE47-B603-4486-8D4B-EDBF9D28D67F}" presName="vert1" presStyleCnt="0"/>
      <dgm:spPr/>
    </dgm:pt>
    <dgm:pt modelId="{3B9283AB-B6F0-4399-B01B-7A6F2E71A59F}" type="pres">
      <dgm:prSet presAssocID="{5C8DD6A4-2479-4805-8E0A-55EC96327471}" presName="thickLine" presStyleLbl="alignNode1" presStyleIdx="3" presStyleCnt="9"/>
      <dgm:spPr/>
    </dgm:pt>
    <dgm:pt modelId="{A38D0ED8-3D56-4834-ACE2-63F2414934A3}" type="pres">
      <dgm:prSet presAssocID="{5C8DD6A4-2479-4805-8E0A-55EC96327471}" presName="horz1" presStyleCnt="0"/>
      <dgm:spPr/>
    </dgm:pt>
    <dgm:pt modelId="{96CE68AC-7EB6-49A4-B7C6-499EA0C45D81}" type="pres">
      <dgm:prSet presAssocID="{5C8DD6A4-2479-4805-8E0A-55EC96327471}" presName="tx1" presStyleLbl="revTx" presStyleIdx="3" presStyleCnt="9"/>
      <dgm:spPr/>
    </dgm:pt>
    <dgm:pt modelId="{C7794495-5C63-4FC2-811D-5C18180AC287}" type="pres">
      <dgm:prSet presAssocID="{5C8DD6A4-2479-4805-8E0A-55EC96327471}" presName="vert1" presStyleCnt="0"/>
      <dgm:spPr/>
    </dgm:pt>
    <dgm:pt modelId="{1E986600-424D-43C8-86B4-CEDA3B82683E}" type="pres">
      <dgm:prSet presAssocID="{CA23D55D-E602-4E27-A616-2B0BC82B6C48}" presName="thickLine" presStyleLbl="alignNode1" presStyleIdx="4" presStyleCnt="9"/>
      <dgm:spPr/>
    </dgm:pt>
    <dgm:pt modelId="{3B3D4E7B-EC4A-4A09-B9C4-C75897545552}" type="pres">
      <dgm:prSet presAssocID="{CA23D55D-E602-4E27-A616-2B0BC82B6C48}" presName="horz1" presStyleCnt="0"/>
      <dgm:spPr/>
    </dgm:pt>
    <dgm:pt modelId="{AA044CDE-49A5-47EE-822A-57F5C344FD4A}" type="pres">
      <dgm:prSet presAssocID="{CA23D55D-E602-4E27-A616-2B0BC82B6C48}" presName="tx1" presStyleLbl="revTx" presStyleIdx="4" presStyleCnt="9"/>
      <dgm:spPr/>
    </dgm:pt>
    <dgm:pt modelId="{BABD2962-4863-4D9B-83C8-190E83566928}" type="pres">
      <dgm:prSet presAssocID="{CA23D55D-E602-4E27-A616-2B0BC82B6C48}" presName="vert1" presStyleCnt="0"/>
      <dgm:spPr/>
    </dgm:pt>
    <dgm:pt modelId="{9228C208-3589-4E97-9CAE-664CBB786DD2}" type="pres">
      <dgm:prSet presAssocID="{019652DB-F274-4170-86A2-A630F6C9DD98}" presName="thickLine" presStyleLbl="alignNode1" presStyleIdx="5" presStyleCnt="9"/>
      <dgm:spPr/>
    </dgm:pt>
    <dgm:pt modelId="{99513B55-401E-463C-8A8C-FB5F427BE958}" type="pres">
      <dgm:prSet presAssocID="{019652DB-F274-4170-86A2-A630F6C9DD98}" presName="horz1" presStyleCnt="0"/>
      <dgm:spPr/>
    </dgm:pt>
    <dgm:pt modelId="{99F69D94-9D77-4D48-99D4-4CA530C79F73}" type="pres">
      <dgm:prSet presAssocID="{019652DB-F274-4170-86A2-A630F6C9DD98}" presName="tx1" presStyleLbl="revTx" presStyleIdx="5" presStyleCnt="9"/>
      <dgm:spPr/>
    </dgm:pt>
    <dgm:pt modelId="{87327F24-C863-42B0-99D8-4158022B854B}" type="pres">
      <dgm:prSet presAssocID="{019652DB-F274-4170-86A2-A630F6C9DD98}" presName="vert1" presStyleCnt="0"/>
      <dgm:spPr/>
    </dgm:pt>
    <dgm:pt modelId="{2950E09A-77BB-4F1C-9C9A-0CA43AE012C2}" type="pres">
      <dgm:prSet presAssocID="{0F17775C-7E36-4DE1-A62F-F43C8A7CDEF1}" presName="thickLine" presStyleLbl="alignNode1" presStyleIdx="6" presStyleCnt="9"/>
      <dgm:spPr/>
    </dgm:pt>
    <dgm:pt modelId="{E7876FFA-F24D-4C17-8547-FADA59D029A9}" type="pres">
      <dgm:prSet presAssocID="{0F17775C-7E36-4DE1-A62F-F43C8A7CDEF1}" presName="horz1" presStyleCnt="0"/>
      <dgm:spPr/>
    </dgm:pt>
    <dgm:pt modelId="{D1C8A0BD-929B-4DCB-8685-D9D96194657F}" type="pres">
      <dgm:prSet presAssocID="{0F17775C-7E36-4DE1-A62F-F43C8A7CDEF1}" presName="tx1" presStyleLbl="revTx" presStyleIdx="6" presStyleCnt="9"/>
      <dgm:spPr/>
    </dgm:pt>
    <dgm:pt modelId="{30CD5E6E-FEFE-41C9-8746-87C09BB5264F}" type="pres">
      <dgm:prSet presAssocID="{0F17775C-7E36-4DE1-A62F-F43C8A7CDEF1}" presName="vert1" presStyleCnt="0"/>
      <dgm:spPr/>
    </dgm:pt>
    <dgm:pt modelId="{5A78A018-4304-4943-8BCB-0C90AC9FCF76}" type="pres">
      <dgm:prSet presAssocID="{8902E015-CC76-49A0-BC55-4B696FC0F5EA}" presName="thickLine" presStyleLbl="alignNode1" presStyleIdx="7" presStyleCnt="9"/>
      <dgm:spPr/>
    </dgm:pt>
    <dgm:pt modelId="{64CCDCAD-5109-4A96-8F65-ABF861F37B3B}" type="pres">
      <dgm:prSet presAssocID="{8902E015-CC76-49A0-BC55-4B696FC0F5EA}" presName="horz1" presStyleCnt="0"/>
      <dgm:spPr/>
    </dgm:pt>
    <dgm:pt modelId="{DB1C5FF3-BB55-4F08-9CFD-AC6AF230463C}" type="pres">
      <dgm:prSet presAssocID="{8902E015-CC76-49A0-BC55-4B696FC0F5EA}" presName="tx1" presStyleLbl="revTx" presStyleIdx="7" presStyleCnt="9"/>
      <dgm:spPr/>
    </dgm:pt>
    <dgm:pt modelId="{BE1F6E47-7E15-4BA7-A079-6FF2A172824A}" type="pres">
      <dgm:prSet presAssocID="{8902E015-CC76-49A0-BC55-4B696FC0F5EA}" presName="vert1" presStyleCnt="0"/>
      <dgm:spPr/>
    </dgm:pt>
    <dgm:pt modelId="{310FA757-7788-409C-8359-6FCFD7503604}" type="pres">
      <dgm:prSet presAssocID="{5C208FA8-3FE4-4325-8D30-D3DA027184E8}" presName="thickLine" presStyleLbl="alignNode1" presStyleIdx="8" presStyleCnt="9"/>
      <dgm:spPr/>
    </dgm:pt>
    <dgm:pt modelId="{3DBCAF21-3555-4DB3-BA16-0C7F067C1C7C}" type="pres">
      <dgm:prSet presAssocID="{5C208FA8-3FE4-4325-8D30-D3DA027184E8}" presName="horz1" presStyleCnt="0"/>
      <dgm:spPr/>
    </dgm:pt>
    <dgm:pt modelId="{B0972989-58D1-4573-9D40-7EAE9AFAE3A7}" type="pres">
      <dgm:prSet presAssocID="{5C208FA8-3FE4-4325-8D30-D3DA027184E8}" presName="tx1" presStyleLbl="revTx" presStyleIdx="8" presStyleCnt="9"/>
      <dgm:spPr/>
    </dgm:pt>
    <dgm:pt modelId="{F85D40EF-796B-40C7-8179-D60521AF2920}" type="pres">
      <dgm:prSet presAssocID="{5C208FA8-3FE4-4325-8D30-D3DA027184E8}" presName="vert1" presStyleCnt="0"/>
      <dgm:spPr/>
    </dgm:pt>
  </dgm:ptLst>
  <dgm:cxnLst>
    <dgm:cxn modelId="{7B975900-633D-4F87-84C1-50E24825D241}" srcId="{36287837-CFDA-490D-B75E-5EEC99D003BC}" destId="{019652DB-F274-4170-86A2-A630F6C9DD98}" srcOrd="5" destOrd="0" parTransId="{F44EC39B-EC37-4DB5-8B01-2D0B9E9479F0}" sibTransId="{38E21453-3A93-46FA-A477-0BD64A4D1D4A}"/>
    <dgm:cxn modelId="{BE4E8303-447E-40E8-848A-6600C994F833}" srcId="{36287837-CFDA-490D-B75E-5EEC99D003BC}" destId="{AF8599D4-69AC-4A3F-8BFF-1A6B353CA99C}" srcOrd="0" destOrd="0" parTransId="{359442F4-159A-49B5-B801-21BB0A9C0C12}" sibTransId="{89D2AC0D-7A60-4167-B5D2-8CD79A6FD8E6}"/>
    <dgm:cxn modelId="{D0EF5806-71F1-478F-89A2-C78CF9D29EB4}" type="presOf" srcId="{1D1BCB2E-921A-4A3B-AA33-CA096785A79B}" destId="{A26D327C-C6D1-46A8-9DDC-1DC6961A8A90}" srcOrd="0" destOrd="0" presId="urn:microsoft.com/office/officeart/2008/layout/LinedList"/>
    <dgm:cxn modelId="{90D99E07-0CD3-4AF8-81C0-B7DA80AD5CB7}" type="presOf" srcId="{AF8599D4-69AC-4A3F-8BFF-1A6B353CA99C}" destId="{3F61AD1D-68B5-4D63-993D-E3E3B15B4C9D}" srcOrd="0" destOrd="0" presId="urn:microsoft.com/office/officeart/2008/layout/LinedList"/>
    <dgm:cxn modelId="{6CAC8B16-7C73-4EC9-B678-5FDCA8A5D858}" srcId="{36287837-CFDA-490D-B75E-5EEC99D003BC}" destId="{1D1BCB2E-921A-4A3B-AA33-CA096785A79B}" srcOrd="1" destOrd="0" parTransId="{DCAD6FD7-2472-4EBC-A48F-B49153FAD46E}" sibTransId="{8EBEB03E-735A-4776-927E-88D50E79C73D}"/>
    <dgm:cxn modelId="{A1EF9A24-91E9-49FD-829C-21DBBAC4091B}" srcId="{36287837-CFDA-490D-B75E-5EEC99D003BC}" destId="{1BBFAE47-B603-4486-8D4B-EDBF9D28D67F}" srcOrd="2" destOrd="0" parTransId="{A116C433-4009-4606-ADA0-8AE728C5415D}" sibTransId="{46ED9F50-278E-4A7F-97F3-E898F3B94C4A}"/>
    <dgm:cxn modelId="{94F1CD29-B572-4289-92E3-925C12445E72}" type="presOf" srcId="{36287837-CFDA-490D-B75E-5EEC99D003BC}" destId="{F53D8BA1-B03E-4F14-B025-8D652D439A6D}" srcOrd="0" destOrd="0" presId="urn:microsoft.com/office/officeart/2008/layout/LinedList"/>
    <dgm:cxn modelId="{CA73715C-D2CD-4168-9B0B-D60B13AE485D}" type="presOf" srcId="{1BBFAE47-B603-4486-8D4B-EDBF9D28D67F}" destId="{163339DA-0BA0-4CC7-8A55-4ADFBE8CE377}" srcOrd="0" destOrd="0" presId="urn:microsoft.com/office/officeart/2008/layout/LinedList"/>
    <dgm:cxn modelId="{EA76E55F-C5E1-4DDD-86B1-32BFBA4334A4}" srcId="{36287837-CFDA-490D-B75E-5EEC99D003BC}" destId="{0F17775C-7E36-4DE1-A62F-F43C8A7CDEF1}" srcOrd="6" destOrd="0" parTransId="{BE118C72-79F7-4E80-A519-DA8EBBB170F0}" sibTransId="{DC25BF25-DDE7-4A87-AF3F-E006D2932C66}"/>
    <dgm:cxn modelId="{BDDC0D7A-CEF2-4B43-A6A4-70A992ED0C2E}" srcId="{36287837-CFDA-490D-B75E-5EEC99D003BC}" destId="{5C8DD6A4-2479-4805-8E0A-55EC96327471}" srcOrd="3" destOrd="0" parTransId="{0136B2C0-1AC8-4890-B802-9B5D5F3FDB8E}" sibTransId="{F7A6022E-8E27-441B-ADF4-ED55473ACE7F}"/>
    <dgm:cxn modelId="{CEE18792-36F6-4942-9FE5-9866D118EF2C}" type="presOf" srcId="{8902E015-CC76-49A0-BC55-4B696FC0F5EA}" destId="{DB1C5FF3-BB55-4F08-9CFD-AC6AF230463C}" srcOrd="0" destOrd="0" presId="urn:microsoft.com/office/officeart/2008/layout/LinedList"/>
    <dgm:cxn modelId="{723F449F-763B-4DA4-9165-E7FB202DCC77}" srcId="{36287837-CFDA-490D-B75E-5EEC99D003BC}" destId="{8902E015-CC76-49A0-BC55-4B696FC0F5EA}" srcOrd="7" destOrd="0" parTransId="{FDED04DF-0FA0-46FF-ADFF-87242EBAA0C6}" sibTransId="{E419040B-0172-4F72-8831-E6538B392736}"/>
    <dgm:cxn modelId="{1E0BFFA6-0CFF-4055-BDC4-458907DAF417}" type="presOf" srcId="{5C8DD6A4-2479-4805-8E0A-55EC96327471}" destId="{96CE68AC-7EB6-49A4-B7C6-499EA0C45D81}" srcOrd="0" destOrd="0" presId="urn:microsoft.com/office/officeart/2008/layout/LinedList"/>
    <dgm:cxn modelId="{81C0AABC-C3C5-40D5-B433-4B4BC3207756}" type="presOf" srcId="{5C208FA8-3FE4-4325-8D30-D3DA027184E8}" destId="{B0972989-58D1-4573-9D40-7EAE9AFAE3A7}" srcOrd="0" destOrd="0" presId="urn:microsoft.com/office/officeart/2008/layout/LinedList"/>
    <dgm:cxn modelId="{70C9B2BD-8DA0-45B6-AC91-95922A0717A1}" srcId="{36287837-CFDA-490D-B75E-5EEC99D003BC}" destId="{5C208FA8-3FE4-4325-8D30-D3DA027184E8}" srcOrd="8" destOrd="0" parTransId="{9B1DFE2B-B9C9-440B-ABD3-8FEF869DFEE2}" sibTransId="{8917E248-33A0-4DD8-B176-FC6A961B64DF}"/>
    <dgm:cxn modelId="{4654FFDE-7E13-45E4-A37A-331286AA37D5}" srcId="{36287837-CFDA-490D-B75E-5EEC99D003BC}" destId="{CA23D55D-E602-4E27-A616-2B0BC82B6C48}" srcOrd="4" destOrd="0" parTransId="{338D21B1-010D-4153-AE2D-B89345E04E1A}" sibTransId="{ABF1ED93-B108-45D4-AEB7-B9B6C46EF0F9}"/>
    <dgm:cxn modelId="{5F66B7E6-8846-4420-8894-5A6E1676F671}" type="presOf" srcId="{CA23D55D-E602-4E27-A616-2B0BC82B6C48}" destId="{AA044CDE-49A5-47EE-822A-57F5C344FD4A}" srcOrd="0" destOrd="0" presId="urn:microsoft.com/office/officeart/2008/layout/LinedList"/>
    <dgm:cxn modelId="{5B3C93EA-2DE4-4FA2-BBDC-F7C5F566E09D}" type="presOf" srcId="{019652DB-F274-4170-86A2-A630F6C9DD98}" destId="{99F69D94-9D77-4D48-99D4-4CA530C79F73}" srcOrd="0" destOrd="0" presId="urn:microsoft.com/office/officeart/2008/layout/LinedList"/>
    <dgm:cxn modelId="{25B3ACF9-E9BE-4D75-861F-D75ACF95709D}" type="presOf" srcId="{0F17775C-7E36-4DE1-A62F-F43C8A7CDEF1}" destId="{D1C8A0BD-929B-4DCB-8685-D9D96194657F}" srcOrd="0" destOrd="0" presId="urn:microsoft.com/office/officeart/2008/layout/LinedList"/>
    <dgm:cxn modelId="{7F605456-8EA1-4A6E-8647-A4929E91627C}" type="presParOf" srcId="{F53D8BA1-B03E-4F14-B025-8D652D439A6D}" destId="{EB8D450F-14B3-4110-BBE5-8465CAEB87B7}" srcOrd="0" destOrd="0" presId="urn:microsoft.com/office/officeart/2008/layout/LinedList"/>
    <dgm:cxn modelId="{B17A64B5-1763-4DF7-A3A2-9625C102E962}" type="presParOf" srcId="{F53D8BA1-B03E-4F14-B025-8D652D439A6D}" destId="{36C5AA3F-9E89-4F37-8A7A-3EB87E401C83}" srcOrd="1" destOrd="0" presId="urn:microsoft.com/office/officeart/2008/layout/LinedList"/>
    <dgm:cxn modelId="{EB12BF1B-C610-46A6-A75C-275AD78AEF67}" type="presParOf" srcId="{36C5AA3F-9E89-4F37-8A7A-3EB87E401C83}" destId="{3F61AD1D-68B5-4D63-993D-E3E3B15B4C9D}" srcOrd="0" destOrd="0" presId="urn:microsoft.com/office/officeart/2008/layout/LinedList"/>
    <dgm:cxn modelId="{2421859F-78D4-454F-8B18-7E3182934F34}" type="presParOf" srcId="{36C5AA3F-9E89-4F37-8A7A-3EB87E401C83}" destId="{6D9FD879-CF39-486A-A354-6FAB19EE8CC9}" srcOrd="1" destOrd="0" presId="urn:microsoft.com/office/officeart/2008/layout/LinedList"/>
    <dgm:cxn modelId="{6FACEF8F-2D48-4BB1-A931-0B51373A5239}" type="presParOf" srcId="{F53D8BA1-B03E-4F14-B025-8D652D439A6D}" destId="{261C9994-908B-4B4F-BFEC-7706B0C82DB9}" srcOrd="2" destOrd="0" presId="urn:microsoft.com/office/officeart/2008/layout/LinedList"/>
    <dgm:cxn modelId="{841E5167-B8F5-451B-BDB2-5DA637B85293}" type="presParOf" srcId="{F53D8BA1-B03E-4F14-B025-8D652D439A6D}" destId="{6E464953-2B07-4B2C-ADBA-C80826801B7B}" srcOrd="3" destOrd="0" presId="urn:microsoft.com/office/officeart/2008/layout/LinedList"/>
    <dgm:cxn modelId="{7B2D3A97-0311-4047-84A1-028AE8086442}" type="presParOf" srcId="{6E464953-2B07-4B2C-ADBA-C80826801B7B}" destId="{A26D327C-C6D1-46A8-9DDC-1DC6961A8A90}" srcOrd="0" destOrd="0" presId="urn:microsoft.com/office/officeart/2008/layout/LinedList"/>
    <dgm:cxn modelId="{1D968D70-1B24-403B-A3F2-1E1F785CBFBD}" type="presParOf" srcId="{6E464953-2B07-4B2C-ADBA-C80826801B7B}" destId="{AB0B88D7-AAAD-4B19-B153-F6A4498509B5}" srcOrd="1" destOrd="0" presId="urn:microsoft.com/office/officeart/2008/layout/LinedList"/>
    <dgm:cxn modelId="{EA914727-18F1-4411-9A95-9A24C1FA4C05}" type="presParOf" srcId="{F53D8BA1-B03E-4F14-B025-8D652D439A6D}" destId="{9C876164-7910-427F-8137-E7BC9689E6B4}" srcOrd="4" destOrd="0" presId="urn:microsoft.com/office/officeart/2008/layout/LinedList"/>
    <dgm:cxn modelId="{607D2303-066B-4AB7-A81B-72ABAFAF4119}" type="presParOf" srcId="{F53D8BA1-B03E-4F14-B025-8D652D439A6D}" destId="{042A03FE-B720-4AE2-9FB5-AE6A3F724C44}" srcOrd="5" destOrd="0" presId="urn:microsoft.com/office/officeart/2008/layout/LinedList"/>
    <dgm:cxn modelId="{C3E2E92E-99AA-4276-9C0C-8794A65B95CC}" type="presParOf" srcId="{042A03FE-B720-4AE2-9FB5-AE6A3F724C44}" destId="{163339DA-0BA0-4CC7-8A55-4ADFBE8CE377}" srcOrd="0" destOrd="0" presId="urn:microsoft.com/office/officeart/2008/layout/LinedList"/>
    <dgm:cxn modelId="{CC14BD0F-00AB-4E45-9F08-65259C48FFA2}" type="presParOf" srcId="{042A03FE-B720-4AE2-9FB5-AE6A3F724C44}" destId="{C3F759F8-0944-4C5D-8583-6C6C7475C21F}" srcOrd="1" destOrd="0" presId="urn:microsoft.com/office/officeart/2008/layout/LinedList"/>
    <dgm:cxn modelId="{2F2916ED-5D95-4859-9D12-D88B2FF2E77C}" type="presParOf" srcId="{F53D8BA1-B03E-4F14-B025-8D652D439A6D}" destId="{3B9283AB-B6F0-4399-B01B-7A6F2E71A59F}" srcOrd="6" destOrd="0" presId="urn:microsoft.com/office/officeart/2008/layout/LinedList"/>
    <dgm:cxn modelId="{942C6E5C-BF45-47DE-84EB-57DD6A2D1322}" type="presParOf" srcId="{F53D8BA1-B03E-4F14-B025-8D652D439A6D}" destId="{A38D0ED8-3D56-4834-ACE2-63F2414934A3}" srcOrd="7" destOrd="0" presId="urn:microsoft.com/office/officeart/2008/layout/LinedList"/>
    <dgm:cxn modelId="{4D548F06-874B-41B3-9BC1-6B710144D0D9}" type="presParOf" srcId="{A38D0ED8-3D56-4834-ACE2-63F2414934A3}" destId="{96CE68AC-7EB6-49A4-B7C6-499EA0C45D81}" srcOrd="0" destOrd="0" presId="urn:microsoft.com/office/officeart/2008/layout/LinedList"/>
    <dgm:cxn modelId="{ED780E43-2EA6-4F20-8E9E-7F79A3164CAD}" type="presParOf" srcId="{A38D0ED8-3D56-4834-ACE2-63F2414934A3}" destId="{C7794495-5C63-4FC2-811D-5C18180AC287}" srcOrd="1" destOrd="0" presId="urn:microsoft.com/office/officeart/2008/layout/LinedList"/>
    <dgm:cxn modelId="{29300FED-055F-4026-A2BA-BB8D84E97E3C}" type="presParOf" srcId="{F53D8BA1-B03E-4F14-B025-8D652D439A6D}" destId="{1E986600-424D-43C8-86B4-CEDA3B82683E}" srcOrd="8" destOrd="0" presId="urn:microsoft.com/office/officeart/2008/layout/LinedList"/>
    <dgm:cxn modelId="{112E292D-BC4D-40C5-A722-0C11483F914D}" type="presParOf" srcId="{F53D8BA1-B03E-4F14-B025-8D652D439A6D}" destId="{3B3D4E7B-EC4A-4A09-B9C4-C75897545552}" srcOrd="9" destOrd="0" presId="urn:microsoft.com/office/officeart/2008/layout/LinedList"/>
    <dgm:cxn modelId="{DD8721CF-CFFE-4E54-9278-88A53D2A972F}" type="presParOf" srcId="{3B3D4E7B-EC4A-4A09-B9C4-C75897545552}" destId="{AA044CDE-49A5-47EE-822A-57F5C344FD4A}" srcOrd="0" destOrd="0" presId="urn:microsoft.com/office/officeart/2008/layout/LinedList"/>
    <dgm:cxn modelId="{7C8ED2C9-AF7C-49F3-8707-C876B99C18E7}" type="presParOf" srcId="{3B3D4E7B-EC4A-4A09-B9C4-C75897545552}" destId="{BABD2962-4863-4D9B-83C8-190E83566928}" srcOrd="1" destOrd="0" presId="urn:microsoft.com/office/officeart/2008/layout/LinedList"/>
    <dgm:cxn modelId="{BA440B32-1D62-4140-B03C-B0FE91498148}" type="presParOf" srcId="{F53D8BA1-B03E-4F14-B025-8D652D439A6D}" destId="{9228C208-3589-4E97-9CAE-664CBB786DD2}" srcOrd="10" destOrd="0" presId="urn:microsoft.com/office/officeart/2008/layout/LinedList"/>
    <dgm:cxn modelId="{B0E5BCAE-FA11-45FE-85AD-3BDE871F0821}" type="presParOf" srcId="{F53D8BA1-B03E-4F14-B025-8D652D439A6D}" destId="{99513B55-401E-463C-8A8C-FB5F427BE958}" srcOrd="11" destOrd="0" presId="urn:microsoft.com/office/officeart/2008/layout/LinedList"/>
    <dgm:cxn modelId="{DAC7CCB8-C9E7-453E-B70F-16ED9981A981}" type="presParOf" srcId="{99513B55-401E-463C-8A8C-FB5F427BE958}" destId="{99F69D94-9D77-4D48-99D4-4CA530C79F73}" srcOrd="0" destOrd="0" presId="urn:microsoft.com/office/officeart/2008/layout/LinedList"/>
    <dgm:cxn modelId="{A58DEB4C-96A9-43F0-9CC6-D22E7D0B6117}" type="presParOf" srcId="{99513B55-401E-463C-8A8C-FB5F427BE958}" destId="{87327F24-C863-42B0-99D8-4158022B854B}" srcOrd="1" destOrd="0" presId="urn:microsoft.com/office/officeart/2008/layout/LinedList"/>
    <dgm:cxn modelId="{2AB7865D-DC27-4D45-889C-511E791D8941}" type="presParOf" srcId="{F53D8BA1-B03E-4F14-B025-8D652D439A6D}" destId="{2950E09A-77BB-4F1C-9C9A-0CA43AE012C2}" srcOrd="12" destOrd="0" presId="urn:microsoft.com/office/officeart/2008/layout/LinedList"/>
    <dgm:cxn modelId="{AECB1794-71F0-48DE-9772-DFC40EAAF99F}" type="presParOf" srcId="{F53D8BA1-B03E-4F14-B025-8D652D439A6D}" destId="{E7876FFA-F24D-4C17-8547-FADA59D029A9}" srcOrd="13" destOrd="0" presId="urn:microsoft.com/office/officeart/2008/layout/LinedList"/>
    <dgm:cxn modelId="{84C8740C-1BFF-4F1F-B6B3-DA6BD2E0F17E}" type="presParOf" srcId="{E7876FFA-F24D-4C17-8547-FADA59D029A9}" destId="{D1C8A0BD-929B-4DCB-8685-D9D96194657F}" srcOrd="0" destOrd="0" presId="urn:microsoft.com/office/officeart/2008/layout/LinedList"/>
    <dgm:cxn modelId="{964AA8B9-1362-4770-BB31-90B13F1CFD04}" type="presParOf" srcId="{E7876FFA-F24D-4C17-8547-FADA59D029A9}" destId="{30CD5E6E-FEFE-41C9-8746-87C09BB5264F}" srcOrd="1" destOrd="0" presId="urn:microsoft.com/office/officeart/2008/layout/LinedList"/>
    <dgm:cxn modelId="{B26C4CEB-9833-4C32-9757-DD06D866387D}" type="presParOf" srcId="{F53D8BA1-B03E-4F14-B025-8D652D439A6D}" destId="{5A78A018-4304-4943-8BCB-0C90AC9FCF76}" srcOrd="14" destOrd="0" presId="urn:microsoft.com/office/officeart/2008/layout/LinedList"/>
    <dgm:cxn modelId="{CD28488E-7E3D-48CE-A9E1-90EBF093ACAA}" type="presParOf" srcId="{F53D8BA1-B03E-4F14-B025-8D652D439A6D}" destId="{64CCDCAD-5109-4A96-8F65-ABF861F37B3B}" srcOrd="15" destOrd="0" presId="urn:microsoft.com/office/officeart/2008/layout/LinedList"/>
    <dgm:cxn modelId="{0073E68F-DE3C-403C-9501-D122DD5CFE66}" type="presParOf" srcId="{64CCDCAD-5109-4A96-8F65-ABF861F37B3B}" destId="{DB1C5FF3-BB55-4F08-9CFD-AC6AF230463C}" srcOrd="0" destOrd="0" presId="urn:microsoft.com/office/officeart/2008/layout/LinedList"/>
    <dgm:cxn modelId="{92B53E4B-EEC9-4EB3-AA7B-07DED2F3ED85}" type="presParOf" srcId="{64CCDCAD-5109-4A96-8F65-ABF861F37B3B}" destId="{BE1F6E47-7E15-4BA7-A079-6FF2A172824A}" srcOrd="1" destOrd="0" presId="urn:microsoft.com/office/officeart/2008/layout/LinedList"/>
    <dgm:cxn modelId="{F6F9DD15-C843-481C-B229-7C0493D6E628}" type="presParOf" srcId="{F53D8BA1-B03E-4F14-B025-8D652D439A6D}" destId="{310FA757-7788-409C-8359-6FCFD7503604}" srcOrd="16" destOrd="0" presId="urn:microsoft.com/office/officeart/2008/layout/LinedList"/>
    <dgm:cxn modelId="{C2192040-BC0D-4ECF-8048-56E9A28F67A7}" type="presParOf" srcId="{F53D8BA1-B03E-4F14-B025-8D652D439A6D}" destId="{3DBCAF21-3555-4DB3-BA16-0C7F067C1C7C}" srcOrd="17" destOrd="0" presId="urn:microsoft.com/office/officeart/2008/layout/LinedList"/>
    <dgm:cxn modelId="{96385F05-0E5F-4297-AE0C-B42A4A8FFB65}" type="presParOf" srcId="{3DBCAF21-3555-4DB3-BA16-0C7F067C1C7C}" destId="{B0972989-58D1-4573-9D40-7EAE9AFAE3A7}" srcOrd="0" destOrd="0" presId="urn:microsoft.com/office/officeart/2008/layout/LinedList"/>
    <dgm:cxn modelId="{FBC694AD-FD79-4B9C-ACEC-5315418551A7}" type="presParOf" srcId="{3DBCAF21-3555-4DB3-BA16-0C7F067C1C7C}" destId="{F85D40EF-796B-40C7-8179-D60521AF29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5A46A7-3E93-4530-BE80-DA946EA8B42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26562A-485C-4AA2-83F7-3C35AFED6129}">
      <dgm:prSet/>
      <dgm:spPr/>
      <dgm:t>
        <a:bodyPr/>
        <a:lstStyle/>
        <a:p>
          <a:r>
            <a:rPr lang="en-ID"/>
            <a:t>Login</a:t>
          </a:r>
          <a:endParaRPr lang="en-US"/>
        </a:p>
      </dgm:t>
    </dgm:pt>
    <dgm:pt modelId="{8E345307-94C1-4FA0-BF19-773EECC4B608}" type="parTrans" cxnId="{0E136273-7AFB-481B-B173-C699FC0CB457}">
      <dgm:prSet/>
      <dgm:spPr/>
      <dgm:t>
        <a:bodyPr/>
        <a:lstStyle/>
        <a:p>
          <a:endParaRPr lang="en-US"/>
        </a:p>
      </dgm:t>
    </dgm:pt>
    <dgm:pt modelId="{92DB17B6-2693-4F81-9CA7-F46C1BAC7D07}" type="sibTrans" cxnId="{0E136273-7AFB-481B-B173-C699FC0CB457}">
      <dgm:prSet/>
      <dgm:spPr/>
      <dgm:t>
        <a:bodyPr/>
        <a:lstStyle/>
        <a:p>
          <a:endParaRPr lang="en-US"/>
        </a:p>
      </dgm:t>
    </dgm:pt>
    <dgm:pt modelId="{E6CDBAEA-0CAA-4B32-B237-84ED9DB88728}">
      <dgm:prSet/>
      <dgm:spPr/>
      <dgm:t>
        <a:bodyPr/>
        <a:lstStyle/>
        <a:p>
          <a:r>
            <a:rPr lang="en-ID"/>
            <a:t>Melihat Profil</a:t>
          </a:r>
          <a:endParaRPr lang="en-US"/>
        </a:p>
      </dgm:t>
    </dgm:pt>
    <dgm:pt modelId="{5D18EAD7-DD03-412F-A524-3B7EB8D9F1A4}" type="parTrans" cxnId="{1181E22C-E53A-44E5-B7A2-0FBC68E605CE}">
      <dgm:prSet/>
      <dgm:spPr/>
      <dgm:t>
        <a:bodyPr/>
        <a:lstStyle/>
        <a:p>
          <a:endParaRPr lang="en-US"/>
        </a:p>
      </dgm:t>
    </dgm:pt>
    <dgm:pt modelId="{57F6493C-1534-48B4-8882-191455E83BF0}" type="sibTrans" cxnId="{1181E22C-E53A-44E5-B7A2-0FBC68E605CE}">
      <dgm:prSet/>
      <dgm:spPr/>
      <dgm:t>
        <a:bodyPr/>
        <a:lstStyle/>
        <a:p>
          <a:endParaRPr lang="en-US"/>
        </a:p>
      </dgm:t>
    </dgm:pt>
    <dgm:pt modelId="{755C1601-0334-460E-A2F0-4822E85E4EBD}">
      <dgm:prSet/>
      <dgm:spPr/>
      <dgm:t>
        <a:bodyPr/>
        <a:lstStyle/>
        <a:p>
          <a:r>
            <a:rPr lang="en-ID"/>
            <a:t>Mengakses Daftar Mahasiswa</a:t>
          </a:r>
          <a:endParaRPr lang="en-US"/>
        </a:p>
      </dgm:t>
    </dgm:pt>
    <dgm:pt modelId="{72113C2D-9DFC-473E-8B72-358789CE0944}" type="parTrans" cxnId="{0E11AE12-46AF-46C5-BA1C-91B9F628D940}">
      <dgm:prSet/>
      <dgm:spPr/>
      <dgm:t>
        <a:bodyPr/>
        <a:lstStyle/>
        <a:p>
          <a:endParaRPr lang="en-US"/>
        </a:p>
      </dgm:t>
    </dgm:pt>
    <dgm:pt modelId="{9BB0F621-531D-4415-BA4F-408DA4B9AA82}" type="sibTrans" cxnId="{0E11AE12-46AF-46C5-BA1C-91B9F628D940}">
      <dgm:prSet/>
      <dgm:spPr/>
      <dgm:t>
        <a:bodyPr/>
        <a:lstStyle/>
        <a:p>
          <a:endParaRPr lang="en-US"/>
        </a:p>
      </dgm:t>
    </dgm:pt>
    <dgm:pt modelId="{FAAE5061-62CD-432C-922D-213FAD995664}">
      <dgm:prSet/>
      <dgm:spPr/>
      <dgm:t>
        <a:bodyPr/>
        <a:lstStyle/>
        <a:p>
          <a:r>
            <a:rPr lang="en-ID"/>
            <a:t>Mengakses Daftar Dosen</a:t>
          </a:r>
          <a:endParaRPr lang="en-US"/>
        </a:p>
      </dgm:t>
    </dgm:pt>
    <dgm:pt modelId="{A138005F-0B3A-44A6-81AB-9B2CA23B3D4D}" type="parTrans" cxnId="{4CE5D0CA-67C1-472E-B9D2-9FBEF61A4A00}">
      <dgm:prSet/>
      <dgm:spPr/>
      <dgm:t>
        <a:bodyPr/>
        <a:lstStyle/>
        <a:p>
          <a:endParaRPr lang="en-US"/>
        </a:p>
      </dgm:t>
    </dgm:pt>
    <dgm:pt modelId="{3ED35EDA-464A-41CA-BDFC-46210101F259}" type="sibTrans" cxnId="{4CE5D0CA-67C1-472E-B9D2-9FBEF61A4A00}">
      <dgm:prSet/>
      <dgm:spPr/>
      <dgm:t>
        <a:bodyPr/>
        <a:lstStyle/>
        <a:p>
          <a:endParaRPr lang="en-US"/>
        </a:p>
      </dgm:t>
    </dgm:pt>
    <dgm:pt modelId="{AE18891C-F897-43DC-827E-8CEBE140B775}">
      <dgm:prSet/>
      <dgm:spPr/>
      <dgm:t>
        <a:bodyPr/>
        <a:lstStyle/>
        <a:p>
          <a:r>
            <a:rPr lang="en-ID"/>
            <a:t>Mengakses Daftar Mahasiswa Disuatu Kelas</a:t>
          </a:r>
          <a:endParaRPr lang="en-US"/>
        </a:p>
      </dgm:t>
    </dgm:pt>
    <dgm:pt modelId="{6A4C9C84-2EB6-43DE-A7A8-DAD10AFA789E}" type="parTrans" cxnId="{875F0F5E-F92D-4F94-8E3F-E4B1856EF46C}">
      <dgm:prSet/>
      <dgm:spPr/>
      <dgm:t>
        <a:bodyPr/>
        <a:lstStyle/>
        <a:p>
          <a:endParaRPr lang="en-US"/>
        </a:p>
      </dgm:t>
    </dgm:pt>
    <dgm:pt modelId="{9831C670-147D-4EF9-B9FF-E8A9683D924D}" type="sibTrans" cxnId="{875F0F5E-F92D-4F94-8E3F-E4B1856EF46C}">
      <dgm:prSet/>
      <dgm:spPr/>
      <dgm:t>
        <a:bodyPr/>
        <a:lstStyle/>
        <a:p>
          <a:endParaRPr lang="en-US"/>
        </a:p>
      </dgm:t>
    </dgm:pt>
    <dgm:pt modelId="{CB2B1E0E-D258-429A-8C27-D210B3B7DA82}">
      <dgm:prSet/>
      <dgm:spPr/>
      <dgm:t>
        <a:bodyPr/>
        <a:lstStyle/>
        <a:p>
          <a:r>
            <a:rPr lang="en-ID"/>
            <a:t>Mengakses Daftar Bimbingan PA</a:t>
          </a:r>
          <a:endParaRPr lang="en-US"/>
        </a:p>
      </dgm:t>
    </dgm:pt>
    <dgm:pt modelId="{0D7C4898-E405-4244-8014-5920E343080F}" type="parTrans" cxnId="{8FA6E2D0-A461-476C-82B4-A28D1AF1FEA1}">
      <dgm:prSet/>
      <dgm:spPr/>
      <dgm:t>
        <a:bodyPr/>
        <a:lstStyle/>
        <a:p>
          <a:endParaRPr lang="en-US"/>
        </a:p>
      </dgm:t>
    </dgm:pt>
    <dgm:pt modelId="{687A9155-A2F8-45E7-B0AE-CC2DCACCA7CE}" type="sibTrans" cxnId="{8FA6E2D0-A461-476C-82B4-A28D1AF1FEA1}">
      <dgm:prSet/>
      <dgm:spPr/>
      <dgm:t>
        <a:bodyPr/>
        <a:lstStyle/>
        <a:p>
          <a:endParaRPr lang="en-US"/>
        </a:p>
      </dgm:t>
    </dgm:pt>
    <dgm:pt modelId="{CEF13704-E0A8-469F-A9D7-DA76C190C04A}">
      <dgm:prSet/>
      <dgm:spPr/>
      <dgm:t>
        <a:bodyPr/>
        <a:lstStyle/>
        <a:p>
          <a:r>
            <a:rPr lang="en-ID"/>
            <a:t>Mengedit Profil</a:t>
          </a:r>
          <a:endParaRPr lang="en-US"/>
        </a:p>
      </dgm:t>
    </dgm:pt>
    <dgm:pt modelId="{06262542-D694-4F53-9CF6-E7D476B04958}" type="parTrans" cxnId="{481DE9E3-326D-4746-86C9-871B1E3C6460}">
      <dgm:prSet/>
      <dgm:spPr/>
      <dgm:t>
        <a:bodyPr/>
        <a:lstStyle/>
        <a:p>
          <a:endParaRPr lang="en-US"/>
        </a:p>
      </dgm:t>
    </dgm:pt>
    <dgm:pt modelId="{78FD9B5D-D473-4B6D-A02D-FED2150D96D1}" type="sibTrans" cxnId="{481DE9E3-326D-4746-86C9-871B1E3C6460}">
      <dgm:prSet/>
      <dgm:spPr/>
      <dgm:t>
        <a:bodyPr/>
        <a:lstStyle/>
        <a:p>
          <a:endParaRPr lang="en-US"/>
        </a:p>
      </dgm:t>
    </dgm:pt>
    <dgm:pt modelId="{9F66B52A-25BD-4387-97F2-AA464933C999}">
      <dgm:prSet/>
      <dgm:spPr/>
      <dgm:t>
        <a:bodyPr/>
        <a:lstStyle/>
        <a:p>
          <a:r>
            <a:rPr lang="en-ID"/>
            <a:t>Membuat Kelas</a:t>
          </a:r>
          <a:endParaRPr lang="en-US"/>
        </a:p>
      </dgm:t>
    </dgm:pt>
    <dgm:pt modelId="{13597192-675A-48BF-9C54-DA07052BF657}" type="parTrans" cxnId="{13B6F8A5-F840-4ADA-8B51-7483A46E8F3C}">
      <dgm:prSet/>
      <dgm:spPr/>
      <dgm:t>
        <a:bodyPr/>
        <a:lstStyle/>
        <a:p>
          <a:endParaRPr lang="en-US"/>
        </a:p>
      </dgm:t>
    </dgm:pt>
    <dgm:pt modelId="{DB301F22-6BF1-4C18-88C6-A2717906DC41}" type="sibTrans" cxnId="{13B6F8A5-F840-4ADA-8B51-7483A46E8F3C}">
      <dgm:prSet/>
      <dgm:spPr/>
      <dgm:t>
        <a:bodyPr/>
        <a:lstStyle/>
        <a:p>
          <a:endParaRPr lang="en-US"/>
        </a:p>
      </dgm:t>
    </dgm:pt>
    <dgm:pt modelId="{619B4C92-8A31-4CE3-B0A3-700FF8E4FC4E}">
      <dgm:prSet/>
      <dgm:spPr/>
      <dgm:t>
        <a:bodyPr/>
        <a:lstStyle/>
        <a:p>
          <a:r>
            <a:rPr lang="en-ID"/>
            <a:t>Mengedit Kelas</a:t>
          </a:r>
          <a:endParaRPr lang="en-US"/>
        </a:p>
      </dgm:t>
    </dgm:pt>
    <dgm:pt modelId="{2864BB6B-1CB5-4422-B84E-B15BEF7ACA7B}" type="parTrans" cxnId="{EF7B982F-9107-43B9-84FE-FE52FAB465EA}">
      <dgm:prSet/>
      <dgm:spPr/>
      <dgm:t>
        <a:bodyPr/>
        <a:lstStyle/>
        <a:p>
          <a:endParaRPr lang="en-US"/>
        </a:p>
      </dgm:t>
    </dgm:pt>
    <dgm:pt modelId="{9E8D271B-F60C-4550-8404-23FCD9915F23}" type="sibTrans" cxnId="{EF7B982F-9107-43B9-84FE-FE52FAB465EA}">
      <dgm:prSet/>
      <dgm:spPr/>
      <dgm:t>
        <a:bodyPr/>
        <a:lstStyle/>
        <a:p>
          <a:endParaRPr lang="en-US"/>
        </a:p>
      </dgm:t>
    </dgm:pt>
    <dgm:pt modelId="{7D66B2C2-F4EB-4247-99E2-4F7EB284A358}">
      <dgm:prSet/>
      <dgm:spPr/>
      <dgm:t>
        <a:bodyPr/>
        <a:lstStyle/>
        <a:p>
          <a:r>
            <a:rPr lang="en-ID"/>
            <a:t>Menghapus Kelas</a:t>
          </a:r>
          <a:endParaRPr lang="en-US"/>
        </a:p>
      </dgm:t>
    </dgm:pt>
    <dgm:pt modelId="{9FBD95C7-5C44-40AC-9415-C9C99EE4F956}" type="parTrans" cxnId="{8D8376B9-9FE3-44FB-8AC7-BFA83573525A}">
      <dgm:prSet/>
      <dgm:spPr/>
      <dgm:t>
        <a:bodyPr/>
        <a:lstStyle/>
        <a:p>
          <a:endParaRPr lang="en-US"/>
        </a:p>
      </dgm:t>
    </dgm:pt>
    <dgm:pt modelId="{6D9104B4-F8C9-472C-92F6-DB93B24BA0B1}" type="sibTrans" cxnId="{8D8376B9-9FE3-44FB-8AC7-BFA83573525A}">
      <dgm:prSet/>
      <dgm:spPr/>
      <dgm:t>
        <a:bodyPr/>
        <a:lstStyle/>
        <a:p>
          <a:endParaRPr lang="en-US"/>
        </a:p>
      </dgm:t>
    </dgm:pt>
    <dgm:pt modelId="{7D9FE3CA-C297-45AB-9137-046675E4496F}" type="pres">
      <dgm:prSet presAssocID="{B55A46A7-3E93-4530-BE80-DA946EA8B429}" presName="vert0" presStyleCnt="0">
        <dgm:presLayoutVars>
          <dgm:dir/>
          <dgm:animOne val="branch"/>
          <dgm:animLvl val="lvl"/>
        </dgm:presLayoutVars>
      </dgm:prSet>
      <dgm:spPr/>
    </dgm:pt>
    <dgm:pt modelId="{AF1996DE-4B38-4B54-AC8C-1F3054CC8E84}" type="pres">
      <dgm:prSet presAssocID="{AF26562A-485C-4AA2-83F7-3C35AFED6129}" presName="thickLine" presStyleLbl="alignNode1" presStyleIdx="0" presStyleCnt="10"/>
      <dgm:spPr/>
    </dgm:pt>
    <dgm:pt modelId="{04470C48-BB56-4CE7-AF26-7ED84795E7D3}" type="pres">
      <dgm:prSet presAssocID="{AF26562A-485C-4AA2-83F7-3C35AFED6129}" presName="horz1" presStyleCnt="0"/>
      <dgm:spPr/>
    </dgm:pt>
    <dgm:pt modelId="{F43ABF60-D309-4B35-8F02-4ACCF8DFFE29}" type="pres">
      <dgm:prSet presAssocID="{AF26562A-485C-4AA2-83F7-3C35AFED6129}" presName="tx1" presStyleLbl="revTx" presStyleIdx="0" presStyleCnt="10"/>
      <dgm:spPr/>
    </dgm:pt>
    <dgm:pt modelId="{46B90519-324A-4C43-845A-DB023591C241}" type="pres">
      <dgm:prSet presAssocID="{AF26562A-485C-4AA2-83F7-3C35AFED6129}" presName="vert1" presStyleCnt="0"/>
      <dgm:spPr/>
    </dgm:pt>
    <dgm:pt modelId="{C5C27AA5-1781-456C-9BD9-8F2FFCD44AF1}" type="pres">
      <dgm:prSet presAssocID="{E6CDBAEA-0CAA-4B32-B237-84ED9DB88728}" presName="thickLine" presStyleLbl="alignNode1" presStyleIdx="1" presStyleCnt="10"/>
      <dgm:spPr/>
    </dgm:pt>
    <dgm:pt modelId="{83974F93-9773-451B-BF5F-44AA11EED760}" type="pres">
      <dgm:prSet presAssocID="{E6CDBAEA-0CAA-4B32-B237-84ED9DB88728}" presName="horz1" presStyleCnt="0"/>
      <dgm:spPr/>
    </dgm:pt>
    <dgm:pt modelId="{3F2FC79D-62E8-40BF-876A-0A35A3C2D30F}" type="pres">
      <dgm:prSet presAssocID="{E6CDBAEA-0CAA-4B32-B237-84ED9DB88728}" presName="tx1" presStyleLbl="revTx" presStyleIdx="1" presStyleCnt="10"/>
      <dgm:spPr/>
    </dgm:pt>
    <dgm:pt modelId="{7FE38EBE-75BD-45C2-8C54-ACD536808265}" type="pres">
      <dgm:prSet presAssocID="{E6CDBAEA-0CAA-4B32-B237-84ED9DB88728}" presName="vert1" presStyleCnt="0"/>
      <dgm:spPr/>
    </dgm:pt>
    <dgm:pt modelId="{A1188FB0-3350-4B7C-9D1C-7184761542EF}" type="pres">
      <dgm:prSet presAssocID="{755C1601-0334-460E-A2F0-4822E85E4EBD}" presName="thickLine" presStyleLbl="alignNode1" presStyleIdx="2" presStyleCnt="10"/>
      <dgm:spPr/>
    </dgm:pt>
    <dgm:pt modelId="{15442287-57F1-4FE3-ACCE-9898C966D817}" type="pres">
      <dgm:prSet presAssocID="{755C1601-0334-460E-A2F0-4822E85E4EBD}" presName="horz1" presStyleCnt="0"/>
      <dgm:spPr/>
    </dgm:pt>
    <dgm:pt modelId="{43719FD8-4BE7-4FD2-B9C3-4B456DC80E6B}" type="pres">
      <dgm:prSet presAssocID="{755C1601-0334-460E-A2F0-4822E85E4EBD}" presName="tx1" presStyleLbl="revTx" presStyleIdx="2" presStyleCnt="10"/>
      <dgm:spPr/>
    </dgm:pt>
    <dgm:pt modelId="{C2590CF6-8AE5-4452-A231-D42C60E6E729}" type="pres">
      <dgm:prSet presAssocID="{755C1601-0334-460E-A2F0-4822E85E4EBD}" presName="vert1" presStyleCnt="0"/>
      <dgm:spPr/>
    </dgm:pt>
    <dgm:pt modelId="{353B0AC0-F0EE-45DF-94E7-FC29D97E1609}" type="pres">
      <dgm:prSet presAssocID="{FAAE5061-62CD-432C-922D-213FAD995664}" presName="thickLine" presStyleLbl="alignNode1" presStyleIdx="3" presStyleCnt="10"/>
      <dgm:spPr/>
    </dgm:pt>
    <dgm:pt modelId="{484F2A26-02E3-46FB-BB33-0ECDB6B278B6}" type="pres">
      <dgm:prSet presAssocID="{FAAE5061-62CD-432C-922D-213FAD995664}" presName="horz1" presStyleCnt="0"/>
      <dgm:spPr/>
    </dgm:pt>
    <dgm:pt modelId="{E5AABE62-4D9D-4461-9303-0CC55115E52F}" type="pres">
      <dgm:prSet presAssocID="{FAAE5061-62CD-432C-922D-213FAD995664}" presName="tx1" presStyleLbl="revTx" presStyleIdx="3" presStyleCnt="10"/>
      <dgm:spPr/>
    </dgm:pt>
    <dgm:pt modelId="{714849D2-7DF8-4B31-B4F6-C2B56C4B6FE4}" type="pres">
      <dgm:prSet presAssocID="{FAAE5061-62CD-432C-922D-213FAD995664}" presName="vert1" presStyleCnt="0"/>
      <dgm:spPr/>
    </dgm:pt>
    <dgm:pt modelId="{C096D54F-D448-4D1F-AA48-65258E1E0089}" type="pres">
      <dgm:prSet presAssocID="{AE18891C-F897-43DC-827E-8CEBE140B775}" presName="thickLine" presStyleLbl="alignNode1" presStyleIdx="4" presStyleCnt="10"/>
      <dgm:spPr/>
    </dgm:pt>
    <dgm:pt modelId="{A00ECA25-A630-4FE5-B176-782B3E65E02B}" type="pres">
      <dgm:prSet presAssocID="{AE18891C-F897-43DC-827E-8CEBE140B775}" presName="horz1" presStyleCnt="0"/>
      <dgm:spPr/>
    </dgm:pt>
    <dgm:pt modelId="{365EB8F4-3FCB-4798-B033-22E3FB0B4BB4}" type="pres">
      <dgm:prSet presAssocID="{AE18891C-F897-43DC-827E-8CEBE140B775}" presName="tx1" presStyleLbl="revTx" presStyleIdx="4" presStyleCnt="10"/>
      <dgm:spPr/>
    </dgm:pt>
    <dgm:pt modelId="{6E7DCE38-F461-4E8D-B9B9-8C63DB507393}" type="pres">
      <dgm:prSet presAssocID="{AE18891C-F897-43DC-827E-8CEBE140B775}" presName="vert1" presStyleCnt="0"/>
      <dgm:spPr/>
    </dgm:pt>
    <dgm:pt modelId="{47615DE9-3410-477F-BA9E-4A885EF254D4}" type="pres">
      <dgm:prSet presAssocID="{CB2B1E0E-D258-429A-8C27-D210B3B7DA82}" presName="thickLine" presStyleLbl="alignNode1" presStyleIdx="5" presStyleCnt="10"/>
      <dgm:spPr/>
    </dgm:pt>
    <dgm:pt modelId="{14D47CCB-EAF4-4E91-AEDC-2C3623F14FDC}" type="pres">
      <dgm:prSet presAssocID="{CB2B1E0E-D258-429A-8C27-D210B3B7DA82}" presName="horz1" presStyleCnt="0"/>
      <dgm:spPr/>
    </dgm:pt>
    <dgm:pt modelId="{E5536469-41DD-461A-A752-745B6DCA13C5}" type="pres">
      <dgm:prSet presAssocID="{CB2B1E0E-D258-429A-8C27-D210B3B7DA82}" presName="tx1" presStyleLbl="revTx" presStyleIdx="5" presStyleCnt="10"/>
      <dgm:spPr/>
    </dgm:pt>
    <dgm:pt modelId="{CDABECAC-60D9-4C4A-B146-4461331F7F1F}" type="pres">
      <dgm:prSet presAssocID="{CB2B1E0E-D258-429A-8C27-D210B3B7DA82}" presName="vert1" presStyleCnt="0"/>
      <dgm:spPr/>
    </dgm:pt>
    <dgm:pt modelId="{01D5F098-482D-4730-BABB-A084D25DC102}" type="pres">
      <dgm:prSet presAssocID="{CEF13704-E0A8-469F-A9D7-DA76C190C04A}" presName="thickLine" presStyleLbl="alignNode1" presStyleIdx="6" presStyleCnt="10"/>
      <dgm:spPr/>
    </dgm:pt>
    <dgm:pt modelId="{CAAFAAC1-F778-4F48-9483-BCDBDFB79C74}" type="pres">
      <dgm:prSet presAssocID="{CEF13704-E0A8-469F-A9D7-DA76C190C04A}" presName="horz1" presStyleCnt="0"/>
      <dgm:spPr/>
    </dgm:pt>
    <dgm:pt modelId="{81D27BB4-9E9C-40FD-943D-D9C55E593429}" type="pres">
      <dgm:prSet presAssocID="{CEF13704-E0A8-469F-A9D7-DA76C190C04A}" presName="tx1" presStyleLbl="revTx" presStyleIdx="6" presStyleCnt="10"/>
      <dgm:spPr/>
    </dgm:pt>
    <dgm:pt modelId="{41AC1081-21F8-4F30-97C8-6398A42FCA68}" type="pres">
      <dgm:prSet presAssocID="{CEF13704-E0A8-469F-A9D7-DA76C190C04A}" presName="vert1" presStyleCnt="0"/>
      <dgm:spPr/>
    </dgm:pt>
    <dgm:pt modelId="{911613FA-7A77-4E9D-B682-6859A0A1D5F3}" type="pres">
      <dgm:prSet presAssocID="{9F66B52A-25BD-4387-97F2-AA464933C999}" presName="thickLine" presStyleLbl="alignNode1" presStyleIdx="7" presStyleCnt="10"/>
      <dgm:spPr/>
    </dgm:pt>
    <dgm:pt modelId="{ED9E49FF-0FC3-4773-B910-2A0EDB2DF739}" type="pres">
      <dgm:prSet presAssocID="{9F66B52A-25BD-4387-97F2-AA464933C999}" presName="horz1" presStyleCnt="0"/>
      <dgm:spPr/>
    </dgm:pt>
    <dgm:pt modelId="{6ED8B4DC-BB19-4898-8D66-466A44256672}" type="pres">
      <dgm:prSet presAssocID="{9F66B52A-25BD-4387-97F2-AA464933C999}" presName="tx1" presStyleLbl="revTx" presStyleIdx="7" presStyleCnt="10"/>
      <dgm:spPr/>
    </dgm:pt>
    <dgm:pt modelId="{526F94DC-5DFE-4D18-A70A-C393B440B9C2}" type="pres">
      <dgm:prSet presAssocID="{9F66B52A-25BD-4387-97F2-AA464933C999}" presName="vert1" presStyleCnt="0"/>
      <dgm:spPr/>
    </dgm:pt>
    <dgm:pt modelId="{40D43D40-FEAE-4B0D-A99C-730A4DCE81A8}" type="pres">
      <dgm:prSet presAssocID="{619B4C92-8A31-4CE3-B0A3-700FF8E4FC4E}" presName="thickLine" presStyleLbl="alignNode1" presStyleIdx="8" presStyleCnt="10"/>
      <dgm:spPr/>
    </dgm:pt>
    <dgm:pt modelId="{0430118D-AED4-46DB-9019-05B0EBBC094F}" type="pres">
      <dgm:prSet presAssocID="{619B4C92-8A31-4CE3-B0A3-700FF8E4FC4E}" presName="horz1" presStyleCnt="0"/>
      <dgm:spPr/>
    </dgm:pt>
    <dgm:pt modelId="{B706BC4C-B439-4258-91A3-CA0B68DBBA34}" type="pres">
      <dgm:prSet presAssocID="{619B4C92-8A31-4CE3-B0A3-700FF8E4FC4E}" presName="tx1" presStyleLbl="revTx" presStyleIdx="8" presStyleCnt="10"/>
      <dgm:spPr/>
    </dgm:pt>
    <dgm:pt modelId="{0D7CC898-06FB-4940-9746-36BACD2FBDF5}" type="pres">
      <dgm:prSet presAssocID="{619B4C92-8A31-4CE3-B0A3-700FF8E4FC4E}" presName="vert1" presStyleCnt="0"/>
      <dgm:spPr/>
    </dgm:pt>
    <dgm:pt modelId="{CDF7C40A-23CF-42A7-9501-585B60BCCF5D}" type="pres">
      <dgm:prSet presAssocID="{7D66B2C2-F4EB-4247-99E2-4F7EB284A358}" presName="thickLine" presStyleLbl="alignNode1" presStyleIdx="9" presStyleCnt="10"/>
      <dgm:spPr/>
    </dgm:pt>
    <dgm:pt modelId="{2CE3FF0D-D18E-4852-AF61-A30F2DAB8125}" type="pres">
      <dgm:prSet presAssocID="{7D66B2C2-F4EB-4247-99E2-4F7EB284A358}" presName="horz1" presStyleCnt="0"/>
      <dgm:spPr/>
    </dgm:pt>
    <dgm:pt modelId="{4041498E-E322-4047-84EE-957B39F7CE4A}" type="pres">
      <dgm:prSet presAssocID="{7D66B2C2-F4EB-4247-99E2-4F7EB284A358}" presName="tx1" presStyleLbl="revTx" presStyleIdx="9" presStyleCnt="10"/>
      <dgm:spPr/>
    </dgm:pt>
    <dgm:pt modelId="{81A042EB-C017-4EA5-B337-35C4D9F52F9C}" type="pres">
      <dgm:prSet presAssocID="{7D66B2C2-F4EB-4247-99E2-4F7EB284A358}" presName="vert1" presStyleCnt="0"/>
      <dgm:spPr/>
    </dgm:pt>
  </dgm:ptLst>
  <dgm:cxnLst>
    <dgm:cxn modelId="{908C1E12-97A1-4634-8C71-163568D2C3AA}" type="presOf" srcId="{AE18891C-F897-43DC-827E-8CEBE140B775}" destId="{365EB8F4-3FCB-4798-B033-22E3FB0B4BB4}" srcOrd="0" destOrd="0" presId="urn:microsoft.com/office/officeart/2008/layout/LinedList"/>
    <dgm:cxn modelId="{0E11AE12-46AF-46C5-BA1C-91B9F628D940}" srcId="{B55A46A7-3E93-4530-BE80-DA946EA8B429}" destId="{755C1601-0334-460E-A2F0-4822E85E4EBD}" srcOrd="2" destOrd="0" parTransId="{72113C2D-9DFC-473E-8B72-358789CE0944}" sibTransId="{9BB0F621-531D-4415-BA4F-408DA4B9AA82}"/>
    <dgm:cxn modelId="{9C3CF91D-C867-4CCA-BBD2-D3624A32AA8D}" type="presOf" srcId="{7D66B2C2-F4EB-4247-99E2-4F7EB284A358}" destId="{4041498E-E322-4047-84EE-957B39F7CE4A}" srcOrd="0" destOrd="0" presId="urn:microsoft.com/office/officeart/2008/layout/LinedList"/>
    <dgm:cxn modelId="{1181E22C-E53A-44E5-B7A2-0FBC68E605CE}" srcId="{B55A46A7-3E93-4530-BE80-DA946EA8B429}" destId="{E6CDBAEA-0CAA-4B32-B237-84ED9DB88728}" srcOrd="1" destOrd="0" parTransId="{5D18EAD7-DD03-412F-A524-3B7EB8D9F1A4}" sibTransId="{57F6493C-1534-48B4-8882-191455E83BF0}"/>
    <dgm:cxn modelId="{EF7B982F-9107-43B9-84FE-FE52FAB465EA}" srcId="{B55A46A7-3E93-4530-BE80-DA946EA8B429}" destId="{619B4C92-8A31-4CE3-B0A3-700FF8E4FC4E}" srcOrd="8" destOrd="0" parTransId="{2864BB6B-1CB5-4422-B84E-B15BEF7ACA7B}" sibTransId="{9E8D271B-F60C-4550-8404-23FCD9915F23}"/>
    <dgm:cxn modelId="{05A4A039-FF18-47C8-9D14-C94AB3B19FF9}" type="presOf" srcId="{9F66B52A-25BD-4387-97F2-AA464933C999}" destId="{6ED8B4DC-BB19-4898-8D66-466A44256672}" srcOrd="0" destOrd="0" presId="urn:microsoft.com/office/officeart/2008/layout/LinedList"/>
    <dgm:cxn modelId="{875F0F5E-F92D-4F94-8E3F-E4B1856EF46C}" srcId="{B55A46A7-3E93-4530-BE80-DA946EA8B429}" destId="{AE18891C-F897-43DC-827E-8CEBE140B775}" srcOrd="4" destOrd="0" parTransId="{6A4C9C84-2EB6-43DE-A7A8-DAD10AFA789E}" sibTransId="{9831C670-147D-4EF9-B9FF-E8A9683D924D}"/>
    <dgm:cxn modelId="{0E136273-7AFB-481B-B173-C699FC0CB457}" srcId="{B55A46A7-3E93-4530-BE80-DA946EA8B429}" destId="{AF26562A-485C-4AA2-83F7-3C35AFED6129}" srcOrd="0" destOrd="0" parTransId="{8E345307-94C1-4FA0-BF19-773EECC4B608}" sibTransId="{92DB17B6-2693-4F81-9CA7-F46C1BAC7D07}"/>
    <dgm:cxn modelId="{90C1CF54-DF5F-49B3-BB73-B0765DD8AE76}" type="presOf" srcId="{755C1601-0334-460E-A2F0-4822E85E4EBD}" destId="{43719FD8-4BE7-4FD2-B9C3-4B456DC80E6B}" srcOrd="0" destOrd="0" presId="urn:microsoft.com/office/officeart/2008/layout/LinedList"/>
    <dgm:cxn modelId="{348FC97E-3259-4E33-A127-F05CBDB5C84F}" type="presOf" srcId="{FAAE5061-62CD-432C-922D-213FAD995664}" destId="{E5AABE62-4D9D-4461-9303-0CC55115E52F}" srcOrd="0" destOrd="0" presId="urn:microsoft.com/office/officeart/2008/layout/LinedList"/>
    <dgm:cxn modelId="{B7D27E84-8DCB-4F25-B397-93DD0FB83E4E}" type="presOf" srcId="{E6CDBAEA-0CAA-4B32-B237-84ED9DB88728}" destId="{3F2FC79D-62E8-40BF-876A-0A35A3C2D30F}" srcOrd="0" destOrd="0" presId="urn:microsoft.com/office/officeart/2008/layout/LinedList"/>
    <dgm:cxn modelId="{CA17B39D-A2B9-48A7-9AF7-550AC07EE128}" type="presOf" srcId="{AF26562A-485C-4AA2-83F7-3C35AFED6129}" destId="{F43ABF60-D309-4B35-8F02-4ACCF8DFFE29}" srcOrd="0" destOrd="0" presId="urn:microsoft.com/office/officeart/2008/layout/LinedList"/>
    <dgm:cxn modelId="{13B6F8A5-F840-4ADA-8B51-7483A46E8F3C}" srcId="{B55A46A7-3E93-4530-BE80-DA946EA8B429}" destId="{9F66B52A-25BD-4387-97F2-AA464933C999}" srcOrd="7" destOrd="0" parTransId="{13597192-675A-48BF-9C54-DA07052BF657}" sibTransId="{DB301F22-6BF1-4C18-88C6-A2717906DC41}"/>
    <dgm:cxn modelId="{8D8376B9-9FE3-44FB-8AC7-BFA83573525A}" srcId="{B55A46A7-3E93-4530-BE80-DA946EA8B429}" destId="{7D66B2C2-F4EB-4247-99E2-4F7EB284A358}" srcOrd="9" destOrd="0" parTransId="{9FBD95C7-5C44-40AC-9415-C9C99EE4F956}" sibTransId="{6D9104B4-F8C9-472C-92F6-DB93B24BA0B1}"/>
    <dgm:cxn modelId="{4CE5D0CA-67C1-472E-B9D2-9FBEF61A4A00}" srcId="{B55A46A7-3E93-4530-BE80-DA946EA8B429}" destId="{FAAE5061-62CD-432C-922D-213FAD995664}" srcOrd="3" destOrd="0" parTransId="{A138005F-0B3A-44A6-81AB-9B2CA23B3D4D}" sibTransId="{3ED35EDA-464A-41CA-BDFC-46210101F259}"/>
    <dgm:cxn modelId="{8FA6E2D0-A461-476C-82B4-A28D1AF1FEA1}" srcId="{B55A46A7-3E93-4530-BE80-DA946EA8B429}" destId="{CB2B1E0E-D258-429A-8C27-D210B3B7DA82}" srcOrd="5" destOrd="0" parTransId="{0D7C4898-E405-4244-8014-5920E343080F}" sibTransId="{687A9155-A2F8-45E7-B0AE-CC2DCACCA7CE}"/>
    <dgm:cxn modelId="{481DE9E3-326D-4746-86C9-871B1E3C6460}" srcId="{B55A46A7-3E93-4530-BE80-DA946EA8B429}" destId="{CEF13704-E0A8-469F-A9D7-DA76C190C04A}" srcOrd="6" destOrd="0" parTransId="{06262542-D694-4F53-9CF6-E7D476B04958}" sibTransId="{78FD9B5D-D473-4B6D-A02D-FED2150D96D1}"/>
    <dgm:cxn modelId="{74BF8CEC-17B7-452B-945D-49103CEF9914}" type="presOf" srcId="{619B4C92-8A31-4CE3-B0A3-700FF8E4FC4E}" destId="{B706BC4C-B439-4258-91A3-CA0B68DBBA34}" srcOrd="0" destOrd="0" presId="urn:microsoft.com/office/officeart/2008/layout/LinedList"/>
    <dgm:cxn modelId="{A0CC8EEE-576E-435E-9006-81A1E3882E63}" type="presOf" srcId="{CB2B1E0E-D258-429A-8C27-D210B3B7DA82}" destId="{E5536469-41DD-461A-A752-745B6DCA13C5}" srcOrd="0" destOrd="0" presId="urn:microsoft.com/office/officeart/2008/layout/LinedList"/>
    <dgm:cxn modelId="{ABFCF4FD-BB14-470B-A858-9EE4AE580EF8}" type="presOf" srcId="{B55A46A7-3E93-4530-BE80-DA946EA8B429}" destId="{7D9FE3CA-C297-45AB-9137-046675E4496F}" srcOrd="0" destOrd="0" presId="urn:microsoft.com/office/officeart/2008/layout/LinedList"/>
    <dgm:cxn modelId="{06FB55FF-C8B1-4195-85DF-E5FA33127237}" type="presOf" srcId="{CEF13704-E0A8-469F-A9D7-DA76C190C04A}" destId="{81D27BB4-9E9C-40FD-943D-D9C55E593429}" srcOrd="0" destOrd="0" presId="urn:microsoft.com/office/officeart/2008/layout/LinedList"/>
    <dgm:cxn modelId="{44045279-E78F-4739-B40C-926787EBDA47}" type="presParOf" srcId="{7D9FE3CA-C297-45AB-9137-046675E4496F}" destId="{AF1996DE-4B38-4B54-AC8C-1F3054CC8E84}" srcOrd="0" destOrd="0" presId="urn:microsoft.com/office/officeart/2008/layout/LinedList"/>
    <dgm:cxn modelId="{E28143F7-EF6D-46F7-8667-E6086A8D15FE}" type="presParOf" srcId="{7D9FE3CA-C297-45AB-9137-046675E4496F}" destId="{04470C48-BB56-4CE7-AF26-7ED84795E7D3}" srcOrd="1" destOrd="0" presId="urn:microsoft.com/office/officeart/2008/layout/LinedList"/>
    <dgm:cxn modelId="{99934143-2F11-4816-8AD8-16F3E4AF1B60}" type="presParOf" srcId="{04470C48-BB56-4CE7-AF26-7ED84795E7D3}" destId="{F43ABF60-D309-4B35-8F02-4ACCF8DFFE29}" srcOrd="0" destOrd="0" presId="urn:microsoft.com/office/officeart/2008/layout/LinedList"/>
    <dgm:cxn modelId="{96E39A6E-5A00-4FAE-B3DC-6E94478E3921}" type="presParOf" srcId="{04470C48-BB56-4CE7-AF26-7ED84795E7D3}" destId="{46B90519-324A-4C43-845A-DB023591C241}" srcOrd="1" destOrd="0" presId="urn:microsoft.com/office/officeart/2008/layout/LinedList"/>
    <dgm:cxn modelId="{C89F71BE-F4EB-4FF9-B4F4-254535B28E66}" type="presParOf" srcId="{7D9FE3CA-C297-45AB-9137-046675E4496F}" destId="{C5C27AA5-1781-456C-9BD9-8F2FFCD44AF1}" srcOrd="2" destOrd="0" presId="urn:microsoft.com/office/officeart/2008/layout/LinedList"/>
    <dgm:cxn modelId="{DAF0C5E8-0C26-408E-9F96-B185C7F55EAD}" type="presParOf" srcId="{7D9FE3CA-C297-45AB-9137-046675E4496F}" destId="{83974F93-9773-451B-BF5F-44AA11EED760}" srcOrd="3" destOrd="0" presId="urn:microsoft.com/office/officeart/2008/layout/LinedList"/>
    <dgm:cxn modelId="{7C2E38F2-961D-4DC6-99DA-59AF0A02D5AF}" type="presParOf" srcId="{83974F93-9773-451B-BF5F-44AA11EED760}" destId="{3F2FC79D-62E8-40BF-876A-0A35A3C2D30F}" srcOrd="0" destOrd="0" presId="urn:microsoft.com/office/officeart/2008/layout/LinedList"/>
    <dgm:cxn modelId="{B4D1EF89-EFD4-41EF-A7D5-C2DD78389766}" type="presParOf" srcId="{83974F93-9773-451B-BF5F-44AA11EED760}" destId="{7FE38EBE-75BD-45C2-8C54-ACD536808265}" srcOrd="1" destOrd="0" presId="urn:microsoft.com/office/officeart/2008/layout/LinedList"/>
    <dgm:cxn modelId="{906C66EE-6712-4C5A-85DF-0557DB8D7895}" type="presParOf" srcId="{7D9FE3CA-C297-45AB-9137-046675E4496F}" destId="{A1188FB0-3350-4B7C-9D1C-7184761542EF}" srcOrd="4" destOrd="0" presId="urn:microsoft.com/office/officeart/2008/layout/LinedList"/>
    <dgm:cxn modelId="{E0055D53-49A8-4487-BD20-A0782F5E1CBD}" type="presParOf" srcId="{7D9FE3CA-C297-45AB-9137-046675E4496F}" destId="{15442287-57F1-4FE3-ACCE-9898C966D817}" srcOrd="5" destOrd="0" presId="urn:microsoft.com/office/officeart/2008/layout/LinedList"/>
    <dgm:cxn modelId="{D19FF7D5-BA9B-4CB3-9D8D-8FDA772D0489}" type="presParOf" srcId="{15442287-57F1-4FE3-ACCE-9898C966D817}" destId="{43719FD8-4BE7-4FD2-B9C3-4B456DC80E6B}" srcOrd="0" destOrd="0" presId="urn:microsoft.com/office/officeart/2008/layout/LinedList"/>
    <dgm:cxn modelId="{E60F6B15-A207-44FD-B85A-4DA8AFFBF662}" type="presParOf" srcId="{15442287-57F1-4FE3-ACCE-9898C966D817}" destId="{C2590CF6-8AE5-4452-A231-D42C60E6E729}" srcOrd="1" destOrd="0" presId="urn:microsoft.com/office/officeart/2008/layout/LinedList"/>
    <dgm:cxn modelId="{85BE5E06-F039-4176-BEFB-08138BAE6768}" type="presParOf" srcId="{7D9FE3CA-C297-45AB-9137-046675E4496F}" destId="{353B0AC0-F0EE-45DF-94E7-FC29D97E1609}" srcOrd="6" destOrd="0" presId="urn:microsoft.com/office/officeart/2008/layout/LinedList"/>
    <dgm:cxn modelId="{BBC2E347-D67F-4D98-ADAA-9586C84A405E}" type="presParOf" srcId="{7D9FE3CA-C297-45AB-9137-046675E4496F}" destId="{484F2A26-02E3-46FB-BB33-0ECDB6B278B6}" srcOrd="7" destOrd="0" presId="urn:microsoft.com/office/officeart/2008/layout/LinedList"/>
    <dgm:cxn modelId="{86F75475-6412-440A-BC89-894E3BDD1099}" type="presParOf" srcId="{484F2A26-02E3-46FB-BB33-0ECDB6B278B6}" destId="{E5AABE62-4D9D-4461-9303-0CC55115E52F}" srcOrd="0" destOrd="0" presId="urn:microsoft.com/office/officeart/2008/layout/LinedList"/>
    <dgm:cxn modelId="{AB3FADBF-DD1E-49CB-878D-3C6DD503C158}" type="presParOf" srcId="{484F2A26-02E3-46FB-BB33-0ECDB6B278B6}" destId="{714849D2-7DF8-4B31-B4F6-C2B56C4B6FE4}" srcOrd="1" destOrd="0" presId="urn:microsoft.com/office/officeart/2008/layout/LinedList"/>
    <dgm:cxn modelId="{1C52E9BE-F06C-413D-9EC8-D30C7E6A8A9B}" type="presParOf" srcId="{7D9FE3CA-C297-45AB-9137-046675E4496F}" destId="{C096D54F-D448-4D1F-AA48-65258E1E0089}" srcOrd="8" destOrd="0" presId="urn:microsoft.com/office/officeart/2008/layout/LinedList"/>
    <dgm:cxn modelId="{336622C9-88DA-47CC-AF06-A8146D0FF2FA}" type="presParOf" srcId="{7D9FE3CA-C297-45AB-9137-046675E4496F}" destId="{A00ECA25-A630-4FE5-B176-782B3E65E02B}" srcOrd="9" destOrd="0" presId="urn:microsoft.com/office/officeart/2008/layout/LinedList"/>
    <dgm:cxn modelId="{DEC25ABC-6598-42B1-8BA1-CF4203EFDB8F}" type="presParOf" srcId="{A00ECA25-A630-4FE5-B176-782B3E65E02B}" destId="{365EB8F4-3FCB-4798-B033-22E3FB0B4BB4}" srcOrd="0" destOrd="0" presId="urn:microsoft.com/office/officeart/2008/layout/LinedList"/>
    <dgm:cxn modelId="{7E62B5B3-62BB-442E-84A4-6A7304AE5931}" type="presParOf" srcId="{A00ECA25-A630-4FE5-B176-782B3E65E02B}" destId="{6E7DCE38-F461-4E8D-B9B9-8C63DB507393}" srcOrd="1" destOrd="0" presId="urn:microsoft.com/office/officeart/2008/layout/LinedList"/>
    <dgm:cxn modelId="{56668B0A-5F51-43A6-AC03-320CC4A9E143}" type="presParOf" srcId="{7D9FE3CA-C297-45AB-9137-046675E4496F}" destId="{47615DE9-3410-477F-BA9E-4A885EF254D4}" srcOrd="10" destOrd="0" presId="urn:microsoft.com/office/officeart/2008/layout/LinedList"/>
    <dgm:cxn modelId="{421BF1DC-4666-47EC-BF2F-3DA2BC5A147D}" type="presParOf" srcId="{7D9FE3CA-C297-45AB-9137-046675E4496F}" destId="{14D47CCB-EAF4-4E91-AEDC-2C3623F14FDC}" srcOrd="11" destOrd="0" presId="urn:microsoft.com/office/officeart/2008/layout/LinedList"/>
    <dgm:cxn modelId="{4224A66C-4A5C-45C7-BC67-D55E439AB310}" type="presParOf" srcId="{14D47CCB-EAF4-4E91-AEDC-2C3623F14FDC}" destId="{E5536469-41DD-461A-A752-745B6DCA13C5}" srcOrd="0" destOrd="0" presId="urn:microsoft.com/office/officeart/2008/layout/LinedList"/>
    <dgm:cxn modelId="{A45FC653-E039-4854-9D27-FFF581336770}" type="presParOf" srcId="{14D47CCB-EAF4-4E91-AEDC-2C3623F14FDC}" destId="{CDABECAC-60D9-4C4A-B146-4461331F7F1F}" srcOrd="1" destOrd="0" presId="urn:microsoft.com/office/officeart/2008/layout/LinedList"/>
    <dgm:cxn modelId="{8CDACACC-2422-4654-8021-884EE66ACCAB}" type="presParOf" srcId="{7D9FE3CA-C297-45AB-9137-046675E4496F}" destId="{01D5F098-482D-4730-BABB-A084D25DC102}" srcOrd="12" destOrd="0" presId="urn:microsoft.com/office/officeart/2008/layout/LinedList"/>
    <dgm:cxn modelId="{E81002E5-49A6-4829-8381-E1DBD881E38E}" type="presParOf" srcId="{7D9FE3CA-C297-45AB-9137-046675E4496F}" destId="{CAAFAAC1-F778-4F48-9483-BCDBDFB79C74}" srcOrd="13" destOrd="0" presId="urn:microsoft.com/office/officeart/2008/layout/LinedList"/>
    <dgm:cxn modelId="{5BC8A9DD-6095-4503-A60F-8C3CF4BFBC80}" type="presParOf" srcId="{CAAFAAC1-F778-4F48-9483-BCDBDFB79C74}" destId="{81D27BB4-9E9C-40FD-943D-D9C55E593429}" srcOrd="0" destOrd="0" presId="urn:microsoft.com/office/officeart/2008/layout/LinedList"/>
    <dgm:cxn modelId="{E03AA290-F516-42E2-B039-3C5880F7E0C0}" type="presParOf" srcId="{CAAFAAC1-F778-4F48-9483-BCDBDFB79C74}" destId="{41AC1081-21F8-4F30-97C8-6398A42FCA68}" srcOrd="1" destOrd="0" presId="urn:microsoft.com/office/officeart/2008/layout/LinedList"/>
    <dgm:cxn modelId="{33638E71-81C4-42B8-A6C9-EEC8A2139B8B}" type="presParOf" srcId="{7D9FE3CA-C297-45AB-9137-046675E4496F}" destId="{911613FA-7A77-4E9D-B682-6859A0A1D5F3}" srcOrd="14" destOrd="0" presId="urn:microsoft.com/office/officeart/2008/layout/LinedList"/>
    <dgm:cxn modelId="{6A17952B-57DC-4F97-9A10-F2A0777245C9}" type="presParOf" srcId="{7D9FE3CA-C297-45AB-9137-046675E4496F}" destId="{ED9E49FF-0FC3-4773-B910-2A0EDB2DF739}" srcOrd="15" destOrd="0" presId="urn:microsoft.com/office/officeart/2008/layout/LinedList"/>
    <dgm:cxn modelId="{65878DC1-927C-49CD-86ED-C6A5A12E4DB1}" type="presParOf" srcId="{ED9E49FF-0FC3-4773-B910-2A0EDB2DF739}" destId="{6ED8B4DC-BB19-4898-8D66-466A44256672}" srcOrd="0" destOrd="0" presId="urn:microsoft.com/office/officeart/2008/layout/LinedList"/>
    <dgm:cxn modelId="{12109FE0-E83A-4D98-8BF0-A3B7E9B242DB}" type="presParOf" srcId="{ED9E49FF-0FC3-4773-B910-2A0EDB2DF739}" destId="{526F94DC-5DFE-4D18-A70A-C393B440B9C2}" srcOrd="1" destOrd="0" presId="urn:microsoft.com/office/officeart/2008/layout/LinedList"/>
    <dgm:cxn modelId="{FDCB7421-8A80-4CDD-9006-28F94B1ACB00}" type="presParOf" srcId="{7D9FE3CA-C297-45AB-9137-046675E4496F}" destId="{40D43D40-FEAE-4B0D-A99C-730A4DCE81A8}" srcOrd="16" destOrd="0" presId="urn:microsoft.com/office/officeart/2008/layout/LinedList"/>
    <dgm:cxn modelId="{4D3C44D1-D710-42B9-8F28-6248885C9161}" type="presParOf" srcId="{7D9FE3CA-C297-45AB-9137-046675E4496F}" destId="{0430118D-AED4-46DB-9019-05B0EBBC094F}" srcOrd="17" destOrd="0" presId="urn:microsoft.com/office/officeart/2008/layout/LinedList"/>
    <dgm:cxn modelId="{31224B09-7FFC-4F3A-8BC6-64D643BA45D5}" type="presParOf" srcId="{0430118D-AED4-46DB-9019-05B0EBBC094F}" destId="{B706BC4C-B439-4258-91A3-CA0B68DBBA34}" srcOrd="0" destOrd="0" presId="urn:microsoft.com/office/officeart/2008/layout/LinedList"/>
    <dgm:cxn modelId="{C3739CF9-0D15-4D66-B9BD-A7A9030636AF}" type="presParOf" srcId="{0430118D-AED4-46DB-9019-05B0EBBC094F}" destId="{0D7CC898-06FB-4940-9746-36BACD2FBDF5}" srcOrd="1" destOrd="0" presId="urn:microsoft.com/office/officeart/2008/layout/LinedList"/>
    <dgm:cxn modelId="{75AEC17B-64EC-44AE-AC1F-C0AA11DC9C29}" type="presParOf" srcId="{7D9FE3CA-C297-45AB-9137-046675E4496F}" destId="{CDF7C40A-23CF-42A7-9501-585B60BCCF5D}" srcOrd="18" destOrd="0" presId="urn:microsoft.com/office/officeart/2008/layout/LinedList"/>
    <dgm:cxn modelId="{34990F21-96FC-4A7F-9F77-145E72E211F3}" type="presParOf" srcId="{7D9FE3CA-C297-45AB-9137-046675E4496F}" destId="{2CE3FF0D-D18E-4852-AF61-A30F2DAB8125}" srcOrd="19" destOrd="0" presId="urn:microsoft.com/office/officeart/2008/layout/LinedList"/>
    <dgm:cxn modelId="{DABAB256-3FC9-4162-8FD5-7FCA9C78F5D1}" type="presParOf" srcId="{2CE3FF0D-D18E-4852-AF61-A30F2DAB8125}" destId="{4041498E-E322-4047-84EE-957B39F7CE4A}" srcOrd="0" destOrd="0" presId="urn:microsoft.com/office/officeart/2008/layout/LinedList"/>
    <dgm:cxn modelId="{CFB34AC3-03D9-4898-BCC1-CAE4A4969AD6}" type="presParOf" srcId="{2CE3FF0D-D18E-4852-AF61-A30F2DAB8125}" destId="{81A042EB-C017-4EA5-B337-35C4D9F52F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EC03C5-E758-4A36-BE12-ACFDF0C83F5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B88F197-8299-4FAD-86DC-E0EB19EE1E18}">
      <dgm:prSet/>
      <dgm:spPr/>
      <dgm:t>
        <a:bodyPr/>
        <a:lstStyle/>
        <a:p>
          <a:r>
            <a:rPr lang="en-ID"/>
            <a:t>Registrasi Dosen dan Admin</a:t>
          </a:r>
          <a:endParaRPr lang="en-US"/>
        </a:p>
      </dgm:t>
    </dgm:pt>
    <dgm:pt modelId="{A9D31F16-6E0B-46F8-A35D-6FD7DC916C69}" type="parTrans" cxnId="{0ED02876-5F44-4464-BBF6-6E405CD42B60}">
      <dgm:prSet/>
      <dgm:spPr/>
      <dgm:t>
        <a:bodyPr/>
        <a:lstStyle/>
        <a:p>
          <a:endParaRPr lang="en-US"/>
        </a:p>
      </dgm:t>
    </dgm:pt>
    <dgm:pt modelId="{F4ACCF81-7209-4743-B701-2B20DAC4312C}" type="sibTrans" cxnId="{0ED02876-5F44-4464-BBF6-6E405CD42B60}">
      <dgm:prSet/>
      <dgm:spPr/>
      <dgm:t>
        <a:bodyPr/>
        <a:lstStyle/>
        <a:p>
          <a:endParaRPr lang="en-US"/>
        </a:p>
      </dgm:t>
    </dgm:pt>
    <dgm:pt modelId="{CD32E949-9270-436E-92F6-10250F544352}">
      <dgm:prSet/>
      <dgm:spPr/>
      <dgm:t>
        <a:bodyPr/>
        <a:lstStyle/>
        <a:p>
          <a:r>
            <a:rPr lang="en-ID"/>
            <a:t>Login</a:t>
          </a:r>
          <a:endParaRPr lang="en-US"/>
        </a:p>
      </dgm:t>
    </dgm:pt>
    <dgm:pt modelId="{A7A11197-FF7A-460A-8030-9E436A979176}" type="parTrans" cxnId="{F5A0DCF8-962A-481B-ACA6-49C21C98F54F}">
      <dgm:prSet/>
      <dgm:spPr/>
      <dgm:t>
        <a:bodyPr/>
        <a:lstStyle/>
        <a:p>
          <a:endParaRPr lang="en-US"/>
        </a:p>
      </dgm:t>
    </dgm:pt>
    <dgm:pt modelId="{C62ABAC1-E13C-4B28-BD31-3F659C3990D4}" type="sibTrans" cxnId="{F5A0DCF8-962A-481B-ACA6-49C21C98F54F}">
      <dgm:prSet/>
      <dgm:spPr/>
      <dgm:t>
        <a:bodyPr/>
        <a:lstStyle/>
        <a:p>
          <a:endParaRPr lang="en-US"/>
        </a:p>
      </dgm:t>
    </dgm:pt>
    <dgm:pt modelId="{6D13540F-502F-44C9-92E8-EC2A84E801DC}">
      <dgm:prSet/>
      <dgm:spPr/>
      <dgm:t>
        <a:bodyPr/>
        <a:lstStyle/>
        <a:p>
          <a:r>
            <a:rPr lang="en-ID"/>
            <a:t>Melihat Profil</a:t>
          </a:r>
          <a:endParaRPr lang="en-US"/>
        </a:p>
      </dgm:t>
    </dgm:pt>
    <dgm:pt modelId="{09A842E0-0DD7-436A-8252-A525F8984B3A}" type="parTrans" cxnId="{B84B3A45-45BA-4065-B563-C999128F7078}">
      <dgm:prSet/>
      <dgm:spPr/>
      <dgm:t>
        <a:bodyPr/>
        <a:lstStyle/>
        <a:p>
          <a:endParaRPr lang="en-US"/>
        </a:p>
      </dgm:t>
    </dgm:pt>
    <dgm:pt modelId="{10CFB6CA-31C1-4F16-ACCD-B5F460B01278}" type="sibTrans" cxnId="{B84B3A45-45BA-4065-B563-C999128F7078}">
      <dgm:prSet/>
      <dgm:spPr/>
      <dgm:t>
        <a:bodyPr/>
        <a:lstStyle/>
        <a:p>
          <a:endParaRPr lang="en-US"/>
        </a:p>
      </dgm:t>
    </dgm:pt>
    <dgm:pt modelId="{6FB97773-0947-4230-9445-3D3B633763B5}">
      <dgm:prSet/>
      <dgm:spPr/>
      <dgm:t>
        <a:bodyPr/>
        <a:lstStyle/>
        <a:p>
          <a:r>
            <a:rPr lang="en-ID"/>
            <a:t>Mengakses dan Mengedit Daftar Mahasiswa</a:t>
          </a:r>
          <a:endParaRPr lang="en-US"/>
        </a:p>
      </dgm:t>
    </dgm:pt>
    <dgm:pt modelId="{78D58FB8-E162-4FFA-951F-992E03CEC887}" type="parTrans" cxnId="{AD5D3708-08CB-4B1B-8F59-087397FE15A6}">
      <dgm:prSet/>
      <dgm:spPr/>
      <dgm:t>
        <a:bodyPr/>
        <a:lstStyle/>
        <a:p>
          <a:endParaRPr lang="en-US"/>
        </a:p>
      </dgm:t>
    </dgm:pt>
    <dgm:pt modelId="{4D8CC225-D6AE-4816-A73D-E40D4DA8CA27}" type="sibTrans" cxnId="{AD5D3708-08CB-4B1B-8F59-087397FE15A6}">
      <dgm:prSet/>
      <dgm:spPr/>
      <dgm:t>
        <a:bodyPr/>
        <a:lstStyle/>
        <a:p>
          <a:endParaRPr lang="en-US"/>
        </a:p>
      </dgm:t>
    </dgm:pt>
    <dgm:pt modelId="{869B0951-445B-4053-8DFD-95A9553BDF48}">
      <dgm:prSet/>
      <dgm:spPr/>
      <dgm:t>
        <a:bodyPr/>
        <a:lstStyle/>
        <a:p>
          <a:r>
            <a:rPr lang="en-ID"/>
            <a:t>Mengakses dan Mengedit Daftar Dosen</a:t>
          </a:r>
          <a:endParaRPr lang="en-US"/>
        </a:p>
      </dgm:t>
    </dgm:pt>
    <dgm:pt modelId="{40450C88-C706-47C9-B462-3CE4DDD82374}" type="parTrans" cxnId="{427816FF-6F47-47E2-B1EA-93E386C1773A}">
      <dgm:prSet/>
      <dgm:spPr/>
      <dgm:t>
        <a:bodyPr/>
        <a:lstStyle/>
        <a:p>
          <a:endParaRPr lang="en-US"/>
        </a:p>
      </dgm:t>
    </dgm:pt>
    <dgm:pt modelId="{87CA2F25-AD28-4545-A0AA-5CD245BC83D1}" type="sibTrans" cxnId="{427816FF-6F47-47E2-B1EA-93E386C1773A}">
      <dgm:prSet/>
      <dgm:spPr/>
      <dgm:t>
        <a:bodyPr/>
        <a:lstStyle/>
        <a:p>
          <a:endParaRPr lang="en-US"/>
        </a:p>
      </dgm:t>
    </dgm:pt>
    <dgm:pt modelId="{349A674C-008F-42C8-A497-1FAE6D33B033}">
      <dgm:prSet/>
      <dgm:spPr/>
      <dgm:t>
        <a:bodyPr/>
        <a:lstStyle/>
        <a:p>
          <a:r>
            <a:rPr lang="en-ID"/>
            <a:t>Mengakses Daftar Bimbingan PA</a:t>
          </a:r>
          <a:endParaRPr lang="en-US"/>
        </a:p>
      </dgm:t>
    </dgm:pt>
    <dgm:pt modelId="{59C9F0D3-4209-4D26-9089-F2B76E7F99F0}" type="parTrans" cxnId="{540BF315-BAFB-4BD8-A293-BD75C0AB0E4E}">
      <dgm:prSet/>
      <dgm:spPr/>
      <dgm:t>
        <a:bodyPr/>
        <a:lstStyle/>
        <a:p>
          <a:endParaRPr lang="en-US"/>
        </a:p>
      </dgm:t>
    </dgm:pt>
    <dgm:pt modelId="{29727804-C8FF-4899-A7A4-CBAD183C4587}" type="sibTrans" cxnId="{540BF315-BAFB-4BD8-A293-BD75C0AB0E4E}">
      <dgm:prSet/>
      <dgm:spPr/>
      <dgm:t>
        <a:bodyPr/>
        <a:lstStyle/>
        <a:p>
          <a:endParaRPr lang="en-US"/>
        </a:p>
      </dgm:t>
    </dgm:pt>
    <dgm:pt modelId="{C56E931B-A37B-4081-9ECE-FDF6913E0513}">
      <dgm:prSet/>
      <dgm:spPr/>
      <dgm:t>
        <a:bodyPr/>
        <a:lstStyle/>
        <a:p>
          <a:r>
            <a:rPr lang="en-ID"/>
            <a:t>Mengedit Profil</a:t>
          </a:r>
          <a:endParaRPr lang="en-US"/>
        </a:p>
      </dgm:t>
    </dgm:pt>
    <dgm:pt modelId="{F8E3F106-19E7-403E-A347-7553DE7860D7}" type="parTrans" cxnId="{7B4B0321-41FD-4512-95C0-1B6B69869F71}">
      <dgm:prSet/>
      <dgm:spPr/>
      <dgm:t>
        <a:bodyPr/>
        <a:lstStyle/>
        <a:p>
          <a:endParaRPr lang="en-US"/>
        </a:p>
      </dgm:t>
    </dgm:pt>
    <dgm:pt modelId="{2493CFB5-2B8F-43EB-8645-83706DC5B993}" type="sibTrans" cxnId="{7B4B0321-41FD-4512-95C0-1B6B69869F71}">
      <dgm:prSet/>
      <dgm:spPr/>
      <dgm:t>
        <a:bodyPr/>
        <a:lstStyle/>
        <a:p>
          <a:endParaRPr lang="en-US"/>
        </a:p>
      </dgm:t>
    </dgm:pt>
    <dgm:pt modelId="{4642069C-CE0D-4B87-8E80-5EFD355F7F5D}">
      <dgm:prSet/>
      <dgm:spPr/>
      <dgm:t>
        <a:bodyPr/>
        <a:lstStyle/>
        <a:p>
          <a:r>
            <a:rPr lang="en-ID"/>
            <a:t>Mengupdate Status Dosen dan Mahasiswa</a:t>
          </a:r>
          <a:endParaRPr lang="en-US"/>
        </a:p>
      </dgm:t>
    </dgm:pt>
    <dgm:pt modelId="{12B9078C-A7D1-4CC8-BDFF-AFEBD7E8DC19}" type="parTrans" cxnId="{C93F14E1-0E0C-4813-9255-3FD240917AE3}">
      <dgm:prSet/>
      <dgm:spPr/>
      <dgm:t>
        <a:bodyPr/>
        <a:lstStyle/>
        <a:p>
          <a:endParaRPr lang="en-US"/>
        </a:p>
      </dgm:t>
    </dgm:pt>
    <dgm:pt modelId="{55D44C2F-5078-40E9-B33E-60EAA5EEE54E}" type="sibTrans" cxnId="{C93F14E1-0E0C-4813-9255-3FD240917AE3}">
      <dgm:prSet/>
      <dgm:spPr/>
      <dgm:t>
        <a:bodyPr/>
        <a:lstStyle/>
        <a:p>
          <a:endParaRPr lang="en-US"/>
        </a:p>
      </dgm:t>
    </dgm:pt>
    <dgm:pt modelId="{E2C34CE5-4E94-4E53-BB33-8F2970E7EFAE}" type="pres">
      <dgm:prSet presAssocID="{01EC03C5-E758-4A36-BE12-ACFDF0C83F55}" presName="linear" presStyleCnt="0">
        <dgm:presLayoutVars>
          <dgm:animLvl val="lvl"/>
          <dgm:resizeHandles val="exact"/>
        </dgm:presLayoutVars>
      </dgm:prSet>
      <dgm:spPr/>
    </dgm:pt>
    <dgm:pt modelId="{D92C5F4F-8FC8-4A2E-BA5C-734C44AD753A}" type="pres">
      <dgm:prSet presAssocID="{8B88F197-8299-4FAD-86DC-E0EB19EE1E18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A30FAFF-1837-465E-808A-01ED61A04CB0}" type="pres">
      <dgm:prSet presAssocID="{F4ACCF81-7209-4743-B701-2B20DAC4312C}" presName="spacer" presStyleCnt="0"/>
      <dgm:spPr/>
    </dgm:pt>
    <dgm:pt modelId="{32193393-B95E-4082-942F-1727283A35C5}" type="pres">
      <dgm:prSet presAssocID="{CD32E949-9270-436E-92F6-10250F54435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F1CD0A6-CC01-4D79-896B-FE7DDAF254E9}" type="pres">
      <dgm:prSet presAssocID="{C62ABAC1-E13C-4B28-BD31-3F659C3990D4}" presName="spacer" presStyleCnt="0"/>
      <dgm:spPr/>
    </dgm:pt>
    <dgm:pt modelId="{872424DA-BD96-4021-8D03-712DB73EAF5A}" type="pres">
      <dgm:prSet presAssocID="{6D13540F-502F-44C9-92E8-EC2A84E801D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CA7AA97-7A40-42B1-8A48-80715E9C8E01}" type="pres">
      <dgm:prSet presAssocID="{10CFB6CA-31C1-4F16-ACCD-B5F460B01278}" presName="spacer" presStyleCnt="0"/>
      <dgm:spPr/>
    </dgm:pt>
    <dgm:pt modelId="{56A5B2DC-F455-47BA-AD02-2820AE0AEFE2}" type="pres">
      <dgm:prSet presAssocID="{6FB97773-0947-4230-9445-3D3B633763B5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4CD531B-289A-472A-8EF4-0EAFE6C0648F}" type="pres">
      <dgm:prSet presAssocID="{4D8CC225-D6AE-4816-A73D-E40D4DA8CA27}" presName="spacer" presStyleCnt="0"/>
      <dgm:spPr/>
    </dgm:pt>
    <dgm:pt modelId="{38BB4510-F220-4189-BD2E-F1BC44501EC5}" type="pres">
      <dgm:prSet presAssocID="{869B0951-445B-4053-8DFD-95A9553BDF4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FB66E866-9E6C-41E4-A35D-5107204D50E2}" type="pres">
      <dgm:prSet presAssocID="{87CA2F25-AD28-4545-A0AA-5CD245BC83D1}" presName="spacer" presStyleCnt="0"/>
      <dgm:spPr/>
    </dgm:pt>
    <dgm:pt modelId="{011933BB-CC60-40D7-A030-405C20F6695C}" type="pres">
      <dgm:prSet presAssocID="{349A674C-008F-42C8-A497-1FAE6D33B03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C80F4E6-D75A-4891-97D6-CE611E28DC57}" type="pres">
      <dgm:prSet presAssocID="{29727804-C8FF-4899-A7A4-CBAD183C4587}" presName="spacer" presStyleCnt="0"/>
      <dgm:spPr/>
    </dgm:pt>
    <dgm:pt modelId="{71A01474-7E68-4921-8197-D96D4581D340}" type="pres">
      <dgm:prSet presAssocID="{C56E931B-A37B-4081-9ECE-FDF6913E0513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6CE65D3-DC6D-437B-8074-F10381C05C94}" type="pres">
      <dgm:prSet presAssocID="{2493CFB5-2B8F-43EB-8645-83706DC5B993}" presName="spacer" presStyleCnt="0"/>
      <dgm:spPr/>
    </dgm:pt>
    <dgm:pt modelId="{87DE01C7-7A95-4576-92C0-28E4294809C5}" type="pres">
      <dgm:prSet presAssocID="{4642069C-CE0D-4B87-8E80-5EFD355F7F5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AD5D3708-08CB-4B1B-8F59-087397FE15A6}" srcId="{01EC03C5-E758-4A36-BE12-ACFDF0C83F55}" destId="{6FB97773-0947-4230-9445-3D3B633763B5}" srcOrd="3" destOrd="0" parTransId="{78D58FB8-E162-4FFA-951F-992E03CEC887}" sibTransId="{4D8CC225-D6AE-4816-A73D-E40D4DA8CA27}"/>
    <dgm:cxn modelId="{540BF315-BAFB-4BD8-A293-BD75C0AB0E4E}" srcId="{01EC03C5-E758-4A36-BE12-ACFDF0C83F55}" destId="{349A674C-008F-42C8-A497-1FAE6D33B033}" srcOrd="5" destOrd="0" parTransId="{59C9F0D3-4209-4D26-9089-F2B76E7F99F0}" sibTransId="{29727804-C8FF-4899-A7A4-CBAD183C4587}"/>
    <dgm:cxn modelId="{7B4B0321-41FD-4512-95C0-1B6B69869F71}" srcId="{01EC03C5-E758-4A36-BE12-ACFDF0C83F55}" destId="{C56E931B-A37B-4081-9ECE-FDF6913E0513}" srcOrd="6" destOrd="0" parTransId="{F8E3F106-19E7-403E-A347-7553DE7860D7}" sibTransId="{2493CFB5-2B8F-43EB-8645-83706DC5B993}"/>
    <dgm:cxn modelId="{B9458F22-C77A-4643-BF6C-828AB4FC5B13}" type="presOf" srcId="{6D13540F-502F-44C9-92E8-EC2A84E801DC}" destId="{872424DA-BD96-4021-8D03-712DB73EAF5A}" srcOrd="0" destOrd="0" presId="urn:microsoft.com/office/officeart/2005/8/layout/vList2"/>
    <dgm:cxn modelId="{A876E82E-C8BB-498E-9C0D-963BED3E4C1F}" type="presOf" srcId="{C56E931B-A37B-4081-9ECE-FDF6913E0513}" destId="{71A01474-7E68-4921-8197-D96D4581D340}" srcOrd="0" destOrd="0" presId="urn:microsoft.com/office/officeart/2005/8/layout/vList2"/>
    <dgm:cxn modelId="{D5387C2F-1BCB-4365-BBAF-31503851225D}" type="presOf" srcId="{4642069C-CE0D-4B87-8E80-5EFD355F7F5D}" destId="{87DE01C7-7A95-4576-92C0-28E4294809C5}" srcOrd="0" destOrd="0" presId="urn:microsoft.com/office/officeart/2005/8/layout/vList2"/>
    <dgm:cxn modelId="{5B9C043B-FCEA-448B-AD04-EE70921D19CA}" type="presOf" srcId="{01EC03C5-E758-4A36-BE12-ACFDF0C83F55}" destId="{E2C34CE5-4E94-4E53-BB33-8F2970E7EFAE}" srcOrd="0" destOrd="0" presId="urn:microsoft.com/office/officeart/2005/8/layout/vList2"/>
    <dgm:cxn modelId="{6964D140-CA45-4D98-9993-0D2F6F0514A5}" type="presOf" srcId="{349A674C-008F-42C8-A497-1FAE6D33B033}" destId="{011933BB-CC60-40D7-A030-405C20F6695C}" srcOrd="0" destOrd="0" presId="urn:microsoft.com/office/officeart/2005/8/layout/vList2"/>
    <dgm:cxn modelId="{B84B3A45-45BA-4065-B563-C999128F7078}" srcId="{01EC03C5-E758-4A36-BE12-ACFDF0C83F55}" destId="{6D13540F-502F-44C9-92E8-EC2A84E801DC}" srcOrd="2" destOrd="0" parTransId="{09A842E0-0DD7-436A-8252-A525F8984B3A}" sibTransId="{10CFB6CA-31C1-4F16-ACCD-B5F460B01278}"/>
    <dgm:cxn modelId="{D449EF45-77C1-4678-9EDA-15242971FF6A}" type="presOf" srcId="{CD32E949-9270-436E-92F6-10250F544352}" destId="{32193393-B95E-4082-942F-1727283A35C5}" srcOrd="0" destOrd="0" presId="urn:microsoft.com/office/officeart/2005/8/layout/vList2"/>
    <dgm:cxn modelId="{4C6EE552-966E-4F2E-8F04-50DD59B6982F}" type="presOf" srcId="{8B88F197-8299-4FAD-86DC-E0EB19EE1E18}" destId="{D92C5F4F-8FC8-4A2E-BA5C-734C44AD753A}" srcOrd="0" destOrd="0" presId="urn:microsoft.com/office/officeart/2005/8/layout/vList2"/>
    <dgm:cxn modelId="{0ED02876-5F44-4464-BBF6-6E405CD42B60}" srcId="{01EC03C5-E758-4A36-BE12-ACFDF0C83F55}" destId="{8B88F197-8299-4FAD-86DC-E0EB19EE1E18}" srcOrd="0" destOrd="0" parTransId="{A9D31F16-6E0B-46F8-A35D-6FD7DC916C69}" sibTransId="{F4ACCF81-7209-4743-B701-2B20DAC4312C}"/>
    <dgm:cxn modelId="{A2039EA1-1E1C-480C-BD0A-798E5CF8BE7F}" type="presOf" srcId="{6FB97773-0947-4230-9445-3D3B633763B5}" destId="{56A5B2DC-F455-47BA-AD02-2820AE0AEFE2}" srcOrd="0" destOrd="0" presId="urn:microsoft.com/office/officeart/2005/8/layout/vList2"/>
    <dgm:cxn modelId="{4C3015AC-056A-49EC-8646-007512A0962D}" type="presOf" srcId="{869B0951-445B-4053-8DFD-95A9553BDF48}" destId="{38BB4510-F220-4189-BD2E-F1BC44501EC5}" srcOrd="0" destOrd="0" presId="urn:microsoft.com/office/officeart/2005/8/layout/vList2"/>
    <dgm:cxn modelId="{C93F14E1-0E0C-4813-9255-3FD240917AE3}" srcId="{01EC03C5-E758-4A36-BE12-ACFDF0C83F55}" destId="{4642069C-CE0D-4B87-8E80-5EFD355F7F5D}" srcOrd="7" destOrd="0" parTransId="{12B9078C-A7D1-4CC8-BDFF-AFEBD7E8DC19}" sibTransId="{55D44C2F-5078-40E9-B33E-60EAA5EEE54E}"/>
    <dgm:cxn modelId="{F5A0DCF8-962A-481B-ACA6-49C21C98F54F}" srcId="{01EC03C5-E758-4A36-BE12-ACFDF0C83F55}" destId="{CD32E949-9270-436E-92F6-10250F544352}" srcOrd="1" destOrd="0" parTransId="{A7A11197-FF7A-460A-8030-9E436A979176}" sibTransId="{C62ABAC1-E13C-4B28-BD31-3F659C3990D4}"/>
    <dgm:cxn modelId="{427816FF-6F47-47E2-B1EA-93E386C1773A}" srcId="{01EC03C5-E758-4A36-BE12-ACFDF0C83F55}" destId="{869B0951-445B-4053-8DFD-95A9553BDF48}" srcOrd="4" destOrd="0" parTransId="{40450C88-C706-47C9-B462-3CE4DDD82374}" sibTransId="{87CA2F25-AD28-4545-A0AA-5CD245BC83D1}"/>
    <dgm:cxn modelId="{4BF0E27A-A1B8-4583-B7FE-4DB6FFC15DD1}" type="presParOf" srcId="{E2C34CE5-4E94-4E53-BB33-8F2970E7EFAE}" destId="{D92C5F4F-8FC8-4A2E-BA5C-734C44AD753A}" srcOrd="0" destOrd="0" presId="urn:microsoft.com/office/officeart/2005/8/layout/vList2"/>
    <dgm:cxn modelId="{A0632FA8-9AD0-48F6-85A6-B34C4A06BDD3}" type="presParOf" srcId="{E2C34CE5-4E94-4E53-BB33-8F2970E7EFAE}" destId="{5A30FAFF-1837-465E-808A-01ED61A04CB0}" srcOrd="1" destOrd="0" presId="urn:microsoft.com/office/officeart/2005/8/layout/vList2"/>
    <dgm:cxn modelId="{D79AFD80-486D-40AB-A53C-634FD9486AB9}" type="presParOf" srcId="{E2C34CE5-4E94-4E53-BB33-8F2970E7EFAE}" destId="{32193393-B95E-4082-942F-1727283A35C5}" srcOrd="2" destOrd="0" presId="urn:microsoft.com/office/officeart/2005/8/layout/vList2"/>
    <dgm:cxn modelId="{CA5D1655-CFA2-4BD0-BE2E-D73B5AA9DF9F}" type="presParOf" srcId="{E2C34CE5-4E94-4E53-BB33-8F2970E7EFAE}" destId="{BF1CD0A6-CC01-4D79-896B-FE7DDAF254E9}" srcOrd="3" destOrd="0" presId="urn:microsoft.com/office/officeart/2005/8/layout/vList2"/>
    <dgm:cxn modelId="{AB5B2EF9-FCB7-4BCC-87AE-BE585D0621DF}" type="presParOf" srcId="{E2C34CE5-4E94-4E53-BB33-8F2970E7EFAE}" destId="{872424DA-BD96-4021-8D03-712DB73EAF5A}" srcOrd="4" destOrd="0" presId="urn:microsoft.com/office/officeart/2005/8/layout/vList2"/>
    <dgm:cxn modelId="{386298FA-D014-42F7-A235-BDDDF681B0F8}" type="presParOf" srcId="{E2C34CE5-4E94-4E53-BB33-8F2970E7EFAE}" destId="{7CA7AA97-7A40-42B1-8A48-80715E9C8E01}" srcOrd="5" destOrd="0" presId="urn:microsoft.com/office/officeart/2005/8/layout/vList2"/>
    <dgm:cxn modelId="{F9A82CAC-8EF2-4AE5-8F11-2F77876A6CB3}" type="presParOf" srcId="{E2C34CE5-4E94-4E53-BB33-8F2970E7EFAE}" destId="{56A5B2DC-F455-47BA-AD02-2820AE0AEFE2}" srcOrd="6" destOrd="0" presId="urn:microsoft.com/office/officeart/2005/8/layout/vList2"/>
    <dgm:cxn modelId="{5EFF3DED-CB76-408A-8866-16727E1DFFC9}" type="presParOf" srcId="{E2C34CE5-4E94-4E53-BB33-8F2970E7EFAE}" destId="{74CD531B-289A-472A-8EF4-0EAFE6C0648F}" srcOrd="7" destOrd="0" presId="urn:microsoft.com/office/officeart/2005/8/layout/vList2"/>
    <dgm:cxn modelId="{22150A35-B0B1-452F-A995-11AFE48A101D}" type="presParOf" srcId="{E2C34CE5-4E94-4E53-BB33-8F2970E7EFAE}" destId="{38BB4510-F220-4189-BD2E-F1BC44501EC5}" srcOrd="8" destOrd="0" presId="urn:microsoft.com/office/officeart/2005/8/layout/vList2"/>
    <dgm:cxn modelId="{37A9CD0B-39DC-40D8-A00C-236A823EEBDC}" type="presParOf" srcId="{E2C34CE5-4E94-4E53-BB33-8F2970E7EFAE}" destId="{FB66E866-9E6C-41E4-A35D-5107204D50E2}" srcOrd="9" destOrd="0" presId="urn:microsoft.com/office/officeart/2005/8/layout/vList2"/>
    <dgm:cxn modelId="{0DB8AC3B-CA61-4888-93F7-06AD6EBBAFC4}" type="presParOf" srcId="{E2C34CE5-4E94-4E53-BB33-8F2970E7EFAE}" destId="{011933BB-CC60-40D7-A030-405C20F6695C}" srcOrd="10" destOrd="0" presId="urn:microsoft.com/office/officeart/2005/8/layout/vList2"/>
    <dgm:cxn modelId="{01F617D0-B0E3-463D-A13E-667CAE7BB40E}" type="presParOf" srcId="{E2C34CE5-4E94-4E53-BB33-8F2970E7EFAE}" destId="{4C80F4E6-D75A-4891-97D6-CE611E28DC57}" srcOrd="11" destOrd="0" presId="urn:microsoft.com/office/officeart/2005/8/layout/vList2"/>
    <dgm:cxn modelId="{CB7EA9E7-638A-4D53-8BDE-924594C33731}" type="presParOf" srcId="{E2C34CE5-4E94-4E53-BB33-8F2970E7EFAE}" destId="{71A01474-7E68-4921-8197-D96D4581D340}" srcOrd="12" destOrd="0" presId="urn:microsoft.com/office/officeart/2005/8/layout/vList2"/>
    <dgm:cxn modelId="{697F7117-9D9A-4DAE-9141-F4AA5F0A7555}" type="presParOf" srcId="{E2C34CE5-4E94-4E53-BB33-8F2970E7EFAE}" destId="{B6CE65D3-DC6D-437B-8074-F10381C05C94}" srcOrd="13" destOrd="0" presId="urn:microsoft.com/office/officeart/2005/8/layout/vList2"/>
    <dgm:cxn modelId="{0AD891F9-EABD-44A1-B6EA-93881BD0AC97}" type="presParOf" srcId="{E2C34CE5-4E94-4E53-BB33-8F2970E7EFAE}" destId="{87DE01C7-7A95-4576-92C0-28E4294809C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1CCE6-7182-4F0A-BE5A-0CC7AB80849D}">
      <dsp:nvSpPr>
        <dsp:cNvPr id="0" name=""/>
        <dsp:cNvSpPr/>
      </dsp:nvSpPr>
      <dsp:spPr>
        <a:xfrm>
          <a:off x="1128890" y="1206"/>
          <a:ext cx="2294817" cy="13768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/>
            <a:t>HTML</a:t>
          </a:r>
          <a:endParaRPr lang="en-US" sz="3700" kern="1200"/>
        </a:p>
      </dsp:txBody>
      <dsp:txXfrm>
        <a:off x="1128890" y="1206"/>
        <a:ext cx="2294817" cy="1376890"/>
      </dsp:txXfrm>
    </dsp:sp>
    <dsp:sp modelId="{B51570D7-090F-41E7-A037-098A8FD3DE3F}">
      <dsp:nvSpPr>
        <dsp:cNvPr id="0" name=""/>
        <dsp:cNvSpPr/>
      </dsp:nvSpPr>
      <dsp:spPr>
        <a:xfrm>
          <a:off x="3653189" y="1206"/>
          <a:ext cx="2294817" cy="1376890"/>
        </a:xfrm>
        <a:prstGeom prst="rect">
          <a:avLst/>
        </a:prstGeom>
        <a:solidFill>
          <a:schemeClr val="accent5">
            <a:hueOff val="497853"/>
            <a:satOff val="-1764"/>
            <a:lumOff val="-2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/>
            <a:t>CSS</a:t>
          </a:r>
          <a:endParaRPr lang="en-US" sz="3700" kern="1200"/>
        </a:p>
      </dsp:txBody>
      <dsp:txXfrm>
        <a:off x="3653189" y="1206"/>
        <a:ext cx="2294817" cy="1376890"/>
      </dsp:txXfrm>
    </dsp:sp>
    <dsp:sp modelId="{0A597559-63DD-4E82-A98B-5C44EA0D06B5}">
      <dsp:nvSpPr>
        <dsp:cNvPr id="0" name=""/>
        <dsp:cNvSpPr/>
      </dsp:nvSpPr>
      <dsp:spPr>
        <a:xfrm>
          <a:off x="6177488" y="1206"/>
          <a:ext cx="2294817" cy="1376890"/>
        </a:xfrm>
        <a:prstGeom prst="rect">
          <a:avLst/>
        </a:prstGeom>
        <a:solidFill>
          <a:schemeClr val="accent5">
            <a:hueOff val="995705"/>
            <a:satOff val="-3527"/>
            <a:lumOff val="-4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/>
            <a:t>PHP</a:t>
          </a:r>
          <a:endParaRPr lang="en-US" sz="3700" kern="1200"/>
        </a:p>
      </dsp:txBody>
      <dsp:txXfrm>
        <a:off x="6177488" y="1206"/>
        <a:ext cx="2294817" cy="1376890"/>
      </dsp:txXfrm>
    </dsp:sp>
    <dsp:sp modelId="{AFD3AD9F-8040-4CB6-A691-ED937C56D145}">
      <dsp:nvSpPr>
        <dsp:cNvPr id="0" name=""/>
        <dsp:cNvSpPr/>
      </dsp:nvSpPr>
      <dsp:spPr>
        <a:xfrm>
          <a:off x="1128890" y="1607578"/>
          <a:ext cx="2294817" cy="1376890"/>
        </a:xfrm>
        <a:prstGeom prst="rect">
          <a:avLst/>
        </a:prstGeom>
        <a:solidFill>
          <a:schemeClr val="accent5">
            <a:hueOff val="1493558"/>
            <a:satOff val="-5291"/>
            <a:lumOff val="-7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/>
            <a:t>Javascript</a:t>
          </a:r>
          <a:endParaRPr lang="en-US" sz="3700" kern="1200"/>
        </a:p>
      </dsp:txBody>
      <dsp:txXfrm>
        <a:off x="1128890" y="1607578"/>
        <a:ext cx="2294817" cy="1376890"/>
      </dsp:txXfrm>
    </dsp:sp>
    <dsp:sp modelId="{7682C1B9-169C-4F26-B3F2-4D15D27407A0}">
      <dsp:nvSpPr>
        <dsp:cNvPr id="0" name=""/>
        <dsp:cNvSpPr/>
      </dsp:nvSpPr>
      <dsp:spPr>
        <a:xfrm>
          <a:off x="3653189" y="1607578"/>
          <a:ext cx="2294817" cy="1376890"/>
        </a:xfrm>
        <a:prstGeom prst="rect">
          <a:avLst/>
        </a:prstGeom>
        <a:solidFill>
          <a:schemeClr val="accent5">
            <a:hueOff val="1991410"/>
            <a:satOff val="-7054"/>
            <a:lumOff val="-9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/>
            <a:t>Bootstrap</a:t>
          </a:r>
          <a:endParaRPr lang="en-US" sz="3700" kern="1200"/>
        </a:p>
      </dsp:txBody>
      <dsp:txXfrm>
        <a:off x="3653189" y="1607578"/>
        <a:ext cx="2294817" cy="1376890"/>
      </dsp:txXfrm>
    </dsp:sp>
    <dsp:sp modelId="{7B8000C9-35C1-40F0-86BD-10E4D201E00A}">
      <dsp:nvSpPr>
        <dsp:cNvPr id="0" name=""/>
        <dsp:cNvSpPr/>
      </dsp:nvSpPr>
      <dsp:spPr>
        <a:xfrm>
          <a:off x="6177488" y="1607578"/>
          <a:ext cx="2294817" cy="1376890"/>
        </a:xfrm>
        <a:prstGeom prst="rect">
          <a:avLst/>
        </a:prstGeom>
        <a:solidFill>
          <a:schemeClr val="accent5">
            <a:hueOff val="2489263"/>
            <a:satOff val="-8818"/>
            <a:lumOff val="-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/>
            <a:t>AJAX Live Search</a:t>
          </a:r>
          <a:endParaRPr lang="en-US" sz="3700" kern="1200"/>
        </a:p>
      </dsp:txBody>
      <dsp:txXfrm>
        <a:off x="6177488" y="1607578"/>
        <a:ext cx="2294817" cy="137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4F993-066B-42BB-BE6A-E19A6C73AC1D}">
      <dsp:nvSpPr>
        <dsp:cNvPr id="0" name=""/>
        <dsp:cNvSpPr/>
      </dsp:nvSpPr>
      <dsp:spPr>
        <a:xfrm>
          <a:off x="0" y="640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5F900-C3F6-436B-B471-611CA8999428}">
      <dsp:nvSpPr>
        <dsp:cNvPr id="0" name=""/>
        <dsp:cNvSpPr/>
      </dsp:nvSpPr>
      <dsp:spPr>
        <a:xfrm>
          <a:off x="453523" y="337971"/>
          <a:ext cx="824587" cy="824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2E8F0-B853-426F-BAA2-64E1C56CFF5C}">
      <dsp:nvSpPr>
        <dsp:cNvPr id="0" name=""/>
        <dsp:cNvSpPr/>
      </dsp:nvSpPr>
      <dsp:spPr>
        <a:xfrm>
          <a:off x="1731633" y="640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-Mahasiswa</a:t>
          </a:r>
        </a:p>
      </dsp:txBody>
      <dsp:txXfrm>
        <a:off x="1731633" y="640"/>
        <a:ext cx="4182575" cy="1499250"/>
      </dsp:txXfrm>
    </dsp:sp>
    <dsp:sp modelId="{DDA459E2-A042-44DC-AF3F-9B3A0D280C8B}">
      <dsp:nvSpPr>
        <dsp:cNvPr id="0" name=""/>
        <dsp:cNvSpPr/>
      </dsp:nvSpPr>
      <dsp:spPr>
        <a:xfrm>
          <a:off x="0" y="1874703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E7F30-93D4-4A13-8495-1B0107309AD1}">
      <dsp:nvSpPr>
        <dsp:cNvPr id="0" name=""/>
        <dsp:cNvSpPr/>
      </dsp:nvSpPr>
      <dsp:spPr>
        <a:xfrm>
          <a:off x="453523" y="2212034"/>
          <a:ext cx="824587" cy="824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2A626-363B-4713-A874-CD710062DEE6}">
      <dsp:nvSpPr>
        <dsp:cNvPr id="0" name=""/>
        <dsp:cNvSpPr/>
      </dsp:nvSpPr>
      <dsp:spPr>
        <a:xfrm>
          <a:off x="1731633" y="1874703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-Administrator</a:t>
          </a:r>
        </a:p>
      </dsp:txBody>
      <dsp:txXfrm>
        <a:off x="1731633" y="1874703"/>
        <a:ext cx="4182575" cy="1499250"/>
      </dsp:txXfrm>
    </dsp:sp>
    <dsp:sp modelId="{DD0D4965-AA82-4917-A357-C26FBE3DBA94}">
      <dsp:nvSpPr>
        <dsp:cNvPr id="0" name=""/>
        <dsp:cNvSpPr/>
      </dsp:nvSpPr>
      <dsp:spPr>
        <a:xfrm>
          <a:off x="0" y="3748766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69A7A-6BBC-4FE6-8231-145FCCC3960C}">
      <dsp:nvSpPr>
        <dsp:cNvPr id="0" name=""/>
        <dsp:cNvSpPr/>
      </dsp:nvSpPr>
      <dsp:spPr>
        <a:xfrm>
          <a:off x="453523" y="4086097"/>
          <a:ext cx="824587" cy="824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CDFE4-A06F-48E1-BDF8-EBF040078CD8}">
      <dsp:nvSpPr>
        <dsp:cNvPr id="0" name=""/>
        <dsp:cNvSpPr/>
      </dsp:nvSpPr>
      <dsp:spPr>
        <a:xfrm>
          <a:off x="1731633" y="3748766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-Dosen</a:t>
          </a:r>
        </a:p>
      </dsp:txBody>
      <dsp:txXfrm>
        <a:off x="1731633" y="3748766"/>
        <a:ext cx="4182575" cy="1499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D450F-14B3-4110-BBE5-8465CAEB87B7}">
      <dsp:nvSpPr>
        <dsp:cNvPr id="0" name=""/>
        <dsp:cNvSpPr/>
      </dsp:nvSpPr>
      <dsp:spPr>
        <a:xfrm>
          <a:off x="0" y="640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61AD1D-68B5-4D63-993D-E3E3B15B4C9D}">
      <dsp:nvSpPr>
        <dsp:cNvPr id="0" name=""/>
        <dsp:cNvSpPr/>
      </dsp:nvSpPr>
      <dsp:spPr>
        <a:xfrm>
          <a:off x="0" y="640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Registrasi</a:t>
          </a:r>
          <a:endParaRPr lang="en-US" sz="2600" kern="1200"/>
        </a:p>
      </dsp:txBody>
      <dsp:txXfrm>
        <a:off x="0" y="640"/>
        <a:ext cx="5914209" cy="583041"/>
      </dsp:txXfrm>
    </dsp:sp>
    <dsp:sp modelId="{261C9994-908B-4B4F-BFEC-7706B0C82DB9}">
      <dsp:nvSpPr>
        <dsp:cNvPr id="0" name=""/>
        <dsp:cNvSpPr/>
      </dsp:nvSpPr>
      <dsp:spPr>
        <a:xfrm>
          <a:off x="0" y="583682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158937"/>
                <a:satOff val="-808"/>
                <a:lumOff val="-466"/>
                <a:alphaOff val="0"/>
                <a:shade val="74000"/>
                <a:satMod val="130000"/>
                <a:lumMod val="90000"/>
              </a:schemeClr>
              <a:schemeClr val="accent2">
                <a:hueOff val="-158937"/>
                <a:satOff val="-808"/>
                <a:lumOff val="-46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158937"/>
              <a:satOff val="-808"/>
              <a:lumOff val="-466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6D327C-C6D1-46A8-9DDC-1DC6961A8A90}">
      <dsp:nvSpPr>
        <dsp:cNvPr id="0" name=""/>
        <dsp:cNvSpPr/>
      </dsp:nvSpPr>
      <dsp:spPr>
        <a:xfrm>
          <a:off x="0" y="583682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 dirty="0"/>
            <a:t>Login</a:t>
          </a:r>
          <a:endParaRPr lang="en-US" sz="2600" kern="1200" dirty="0"/>
        </a:p>
      </dsp:txBody>
      <dsp:txXfrm>
        <a:off x="0" y="583682"/>
        <a:ext cx="5914209" cy="583041"/>
      </dsp:txXfrm>
    </dsp:sp>
    <dsp:sp modelId="{9C876164-7910-427F-8137-E7BC9689E6B4}">
      <dsp:nvSpPr>
        <dsp:cNvPr id="0" name=""/>
        <dsp:cNvSpPr/>
      </dsp:nvSpPr>
      <dsp:spPr>
        <a:xfrm>
          <a:off x="0" y="1166724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317874"/>
                <a:satOff val="-1616"/>
                <a:lumOff val="-931"/>
                <a:alphaOff val="0"/>
                <a:shade val="74000"/>
                <a:satMod val="130000"/>
                <a:lumMod val="90000"/>
              </a:schemeClr>
              <a:schemeClr val="accent2">
                <a:hueOff val="-317874"/>
                <a:satOff val="-1616"/>
                <a:lumOff val="-931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317874"/>
              <a:satOff val="-1616"/>
              <a:lumOff val="-931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3339DA-0BA0-4CC7-8A55-4ADFBE8CE377}">
      <dsp:nvSpPr>
        <dsp:cNvPr id="0" name=""/>
        <dsp:cNvSpPr/>
      </dsp:nvSpPr>
      <dsp:spPr>
        <a:xfrm>
          <a:off x="0" y="1166724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Melihat Profil</a:t>
          </a:r>
          <a:endParaRPr lang="en-US" sz="2600" kern="1200"/>
        </a:p>
      </dsp:txBody>
      <dsp:txXfrm>
        <a:off x="0" y="1166724"/>
        <a:ext cx="5914209" cy="583041"/>
      </dsp:txXfrm>
    </dsp:sp>
    <dsp:sp modelId="{3B9283AB-B6F0-4399-B01B-7A6F2E71A59F}">
      <dsp:nvSpPr>
        <dsp:cNvPr id="0" name=""/>
        <dsp:cNvSpPr/>
      </dsp:nvSpPr>
      <dsp:spPr>
        <a:xfrm>
          <a:off x="0" y="1749765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476811"/>
                <a:satOff val="-2424"/>
                <a:lumOff val="-1397"/>
                <a:alphaOff val="0"/>
                <a:shade val="74000"/>
                <a:satMod val="130000"/>
                <a:lumMod val="90000"/>
              </a:schemeClr>
              <a:schemeClr val="accent2">
                <a:hueOff val="-476811"/>
                <a:satOff val="-2424"/>
                <a:lumOff val="-1397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476811"/>
              <a:satOff val="-2424"/>
              <a:lumOff val="-139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CE68AC-7EB6-49A4-B7C6-499EA0C45D81}">
      <dsp:nvSpPr>
        <dsp:cNvPr id="0" name=""/>
        <dsp:cNvSpPr/>
      </dsp:nvSpPr>
      <dsp:spPr>
        <a:xfrm>
          <a:off x="0" y="1749765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Mengakses Daftar Mahasiswa</a:t>
          </a:r>
          <a:endParaRPr lang="en-US" sz="2600" kern="1200"/>
        </a:p>
      </dsp:txBody>
      <dsp:txXfrm>
        <a:off x="0" y="1749765"/>
        <a:ext cx="5914209" cy="583041"/>
      </dsp:txXfrm>
    </dsp:sp>
    <dsp:sp modelId="{1E986600-424D-43C8-86B4-CEDA3B82683E}">
      <dsp:nvSpPr>
        <dsp:cNvPr id="0" name=""/>
        <dsp:cNvSpPr/>
      </dsp:nvSpPr>
      <dsp:spPr>
        <a:xfrm>
          <a:off x="0" y="2332807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635748"/>
                <a:satOff val="-3231"/>
                <a:lumOff val="-1862"/>
                <a:alphaOff val="0"/>
                <a:shade val="74000"/>
                <a:satMod val="130000"/>
                <a:lumMod val="90000"/>
              </a:schemeClr>
              <a:schemeClr val="accent2">
                <a:hueOff val="-635748"/>
                <a:satOff val="-3231"/>
                <a:lumOff val="-186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635748"/>
              <a:satOff val="-3231"/>
              <a:lumOff val="-186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044CDE-49A5-47EE-822A-57F5C344FD4A}">
      <dsp:nvSpPr>
        <dsp:cNvPr id="0" name=""/>
        <dsp:cNvSpPr/>
      </dsp:nvSpPr>
      <dsp:spPr>
        <a:xfrm>
          <a:off x="0" y="2332807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Mengakses Daftar Dosen</a:t>
          </a:r>
          <a:endParaRPr lang="en-US" sz="2600" kern="1200"/>
        </a:p>
      </dsp:txBody>
      <dsp:txXfrm>
        <a:off x="0" y="2332807"/>
        <a:ext cx="5914209" cy="583041"/>
      </dsp:txXfrm>
    </dsp:sp>
    <dsp:sp modelId="{9228C208-3589-4E97-9CAE-664CBB786DD2}">
      <dsp:nvSpPr>
        <dsp:cNvPr id="0" name=""/>
        <dsp:cNvSpPr/>
      </dsp:nvSpPr>
      <dsp:spPr>
        <a:xfrm>
          <a:off x="0" y="2915849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794685"/>
                <a:satOff val="-4039"/>
                <a:lumOff val="-2328"/>
                <a:alphaOff val="0"/>
                <a:shade val="74000"/>
                <a:satMod val="130000"/>
                <a:lumMod val="90000"/>
              </a:schemeClr>
              <a:schemeClr val="accent2">
                <a:hueOff val="-794685"/>
                <a:satOff val="-4039"/>
                <a:lumOff val="-23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794685"/>
              <a:satOff val="-4039"/>
              <a:lumOff val="-2328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F69D94-9D77-4D48-99D4-4CA530C79F73}">
      <dsp:nvSpPr>
        <dsp:cNvPr id="0" name=""/>
        <dsp:cNvSpPr/>
      </dsp:nvSpPr>
      <dsp:spPr>
        <a:xfrm>
          <a:off x="0" y="2915849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Mengakses Daftar Mahasiswa Disuatu Kelas</a:t>
          </a:r>
          <a:endParaRPr lang="en-US" sz="2600" kern="1200"/>
        </a:p>
      </dsp:txBody>
      <dsp:txXfrm>
        <a:off x="0" y="2915849"/>
        <a:ext cx="5914209" cy="583041"/>
      </dsp:txXfrm>
    </dsp:sp>
    <dsp:sp modelId="{2950E09A-77BB-4F1C-9C9A-0CA43AE012C2}">
      <dsp:nvSpPr>
        <dsp:cNvPr id="0" name=""/>
        <dsp:cNvSpPr/>
      </dsp:nvSpPr>
      <dsp:spPr>
        <a:xfrm>
          <a:off x="0" y="3498891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953622"/>
                <a:satOff val="-4847"/>
                <a:lumOff val="-2794"/>
                <a:alphaOff val="0"/>
                <a:shade val="74000"/>
                <a:satMod val="130000"/>
                <a:lumMod val="90000"/>
              </a:schemeClr>
              <a:schemeClr val="accent2">
                <a:hueOff val="-953622"/>
                <a:satOff val="-4847"/>
                <a:lumOff val="-279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953622"/>
              <a:satOff val="-4847"/>
              <a:lumOff val="-2794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C8A0BD-929B-4DCB-8685-D9D96194657F}">
      <dsp:nvSpPr>
        <dsp:cNvPr id="0" name=""/>
        <dsp:cNvSpPr/>
      </dsp:nvSpPr>
      <dsp:spPr>
        <a:xfrm>
          <a:off x="0" y="3498891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Mengakses Daftar Bimbingan PA</a:t>
          </a:r>
          <a:endParaRPr lang="en-US" sz="2600" kern="1200"/>
        </a:p>
      </dsp:txBody>
      <dsp:txXfrm>
        <a:off x="0" y="3498891"/>
        <a:ext cx="5914209" cy="583041"/>
      </dsp:txXfrm>
    </dsp:sp>
    <dsp:sp modelId="{5A78A018-4304-4943-8BCB-0C90AC9FCF76}">
      <dsp:nvSpPr>
        <dsp:cNvPr id="0" name=""/>
        <dsp:cNvSpPr/>
      </dsp:nvSpPr>
      <dsp:spPr>
        <a:xfrm>
          <a:off x="0" y="4081932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1112559"/>
                <a:satOff val="-5655"/>
                <a:lumOff val="-3259"/>
                <a:alphaOff val="0"/>
                <a:shade val="74000"/>
                <a:satMod val="130000"/>
                <a:lumMod val="90000"/>
              </a:schemeClr>
              <a:schemeClr val="accent2">
                <a:hueOff val="-1112559"/>
                <a:satOff val="-5655"/>
                <a:lumOff val="-325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1112559"/>
              <a:satOff val="-5655"/>
              <a:lumOff val="-3259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1C5FF3-BB55-4F08-9CFD-AC6AF230463C}">
      <dsp:nvSpPr>
        <dsp:cNvPr id="0" name=""/>
        <dsp:cNvSpPr/>
      </dsp:nvSpPr>
      <dsp:spPr>
        <a:xfrm>
          <a:off x="0" y="4081932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Mengedit Profil</a:t>
          </a:r>
          <a:endParaRPr lang="en-US" sz="2600" kern="1200"/>
        </a:p>
      </dsp:txBody>
      <dsp:txXfrm>
        <a:off x="0" y="4081932"/>
        <a:ext cx="5914209" cy="583041"/>
      </dsp:txXfrm>
    </dsp:sp>
    <dsp:sp modelId="{310FA757-7788-409C-8359-6FCFD7503604}">
      <dsp:nvSpPr>
        <dsp:cNvPr id="0" name=""/>
        <dsp:cNvSpPr/>
      </dsp:nvSpPr>
      <dsp:spPr>
        <a:xfrm>
          <a:off x="0" y="4664974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1271496"/>
                <a:satOff val="-6463"/>
                <a:lumOff val="-3725"/>
                <a:alphaOff val="0"/>
                <a:shade val="74000"/>
                <a:satMod val="130000"/>
                <a:lumMod val="90000"/>
              </a:schemeClr>
              <a:schemeClr val="accent2">
                <a:hueOff val="-1271496"/>
                <a:satOff val="-6463"/>
                <a:lumOff val="-372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1271496"/>
              <a:satOff val="-6463"/>
              <a:lumOff val="-372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972989-58D1-4573-9D40-7EAE9AFAE3A7}">
      <dsp:nvSpPr>
        <dsp:cNvPr id="0" name=""/>
        <dsp:cNvSpPr/>
      </dsp:nvSpPr>
      <dsp:spPr>
        <a:xfrm>
          <a:off x="0" y="4664974"/>
          <a:ext cx="5914209" cy="58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Mendaftar Suatu Kelas</a:t>
          </a:r>
          <a:endParaRPr lang="en-US" sz="2600" kern="1200"/>
        </a:p>
      </dsp:txBody>
      <dsp:txXfrm>
        <a:off x="0" y="4664974"/>
        <a:ext cx="5914209" cy="5830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996DE-4B38-4B54-AC8C-1F3054CC8E84}">
      <dsp:nvSpPr>
        <dsp:cNvPr id="0" name=""/>
        <dsp:cNvSpPr/>
      </dsp:nvSpPr>
      <dsp:spPr>
        <a:xfrm>
          <a:off x="0" y="640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3ABF60-D309-4B35-8F02-4ACCF8DFFE29}">
      <dsp:nvSpPr>
        <dsp:cNvPr id="0" name=""/>
        <dsp:cNvSpPr/>
      </dsp:nvSpPr>
      <dsp:spPr>
        <a:xfrm>
          <a:off x="0" y="640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Login</a:t>
          </a:r>
          <a:endParaRPr lang="en-US" sz="2500" kern="1200"/>
        </a:p>
      </dsp:txBody>
      <dsp:txXfrm>
        <a:off x="0" y="640"/>
        <a:ext cx="5914209" cy="524737"/>
      </dsp:txXfrm>
    </dsp:sp>
    <dsp:sp modelId="{C5C27AA5-1781-456C-9BD9-8F2FFCD44AF1}">
      <dsp:nvSpPr>
        <dsp:cNvPr id="0" name=""/>
        <dsp:cNvSpPr/>
      </dsp:nvSpPr>
      <dsp:spPr>
        <a:xfrm>
          <a:off x="0" y="525378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141277"/>
                <a:satOff val="-718"/>
                <a:lumOff val="-414"/>
                <a:alphaOff val="0"/>
                <a:shade val="74000"/>
                <a:satMod val="130000"/>
                <a:lumMod val="90000"/>
              </a:schemeClr>
              <a:schemeClr val="accent2">
                <a:hueOff val="-141277"/>
                <a:satOff val="-718"/>
                <a:lumOff val="-41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141277"/>
              <a:satOff val="-718"/>
              <a:lumOff val="-414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2FC79D-62E8-40BF-876A-0A35A3C2D30F}">
      <dsp:nvSpPr>
        <dsp:cNvPr id="0" name=""/>
        <dsp:cNvSpPr/>
      </dsp:nvSpPr>
      <dsp:spPr>
        <a:xfrm>
          <a:off x="0" y="525378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Melihat Profil</a:t>
          </a:r>
          <a:endParaRPr lang="en-US" sz="2500" kern="1200"/>
        </a:p>
      </dsp:txBody>
      <dsp:txXfrm>
        <a:off x="0" y="525378"/>
        <a:ext cx="5914209" cy="524737"/>
      </dsp:txXfrm>
    </dsp:sp>
    <dsp:sp modelId="{A1188FB0-3350-4B7C-9D1C-7184761542EF}">
      <dsp:nvSpPr>
        <dsp:cNvPr id="0" name=""/>
        <dsp:cNvSpPr/>
      </dsp:nvSpPr>
      <dsp:spPr>
        <a:xfrm>
          <a:off x="0" y="1050115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282555"/>
                <a:satOff val="-1436"/>
                <a:lumOff val="-828"/>
                <a:alphaOff val="0"/>
                <a:shade val="74000"/>
                <a:satMod val="130000"/>
                <a:lumMod val="90000"/>
              </a:schemeClr>
              <a:schemeClr val="accent2">
                <a:hueOff val="-282555"/>
                <a:satOff val="-1436"/>
                <a:lumOff val="-8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282555"/>
              <a:satOff val="-1436"/>
              <a:lumOff val="-828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719FD8-4BE7-4FD2-B9C3-4B456DC80E6B}">
      <dsp:nvSpPr>
        <dsp:cNvPr id="0" name=""/>
        <dsp:cNvSpPr/>
      </dsp:nvSpPr>
      <dsp:spPr>
        <a:xfrm>
          <a:off x="0" y="1050115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Daftar Mahasiswa</a:t>
          </a:r>
          <a:endParaRPr lang="en-US" sz="2500" kern="1200"/>
        </a:p>
      </dsp:txBody>
      <dsp:txXfrm>
        <a:off x="0" y="1050115"/>
        <a:ext cx="5914209" cy="524737"/>
      </dsp:txXfrm>
    </dsp:sp>
    <dsp:sp modelId="{353B0AC0-F0EE-45DF-94E7-FC29D97E1609}">
      <dsp:nvSpPr>
        <dsp:cNvPr id="0" name=""/>
        <dsp:cNvSpPr/>
      </dsp:nvSpPr>
      <dsp:spPr>
        <a:xfrm>
          <a:off x="0" y="1574853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423832"/>
                <a:satOff val="-2154"/>
                <a:lumOff val="-1242"/>
                <a:alphaOff val="0"/>
                <a:shade val="74000"/>
                <a:satMod val="130000"/>
                <a:lumMod val="90000"/>
              </a:schemeClr>
              <a:schemeClr val="accent2">
                <a:hueOff val="-423832"/>
                <a:satOff val="-2154"/>
                <a:lumOff val="-124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423832"/>
              <a:satOff val="-2154"/>
              <a:lumOff val="-124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ABE62-4D9D-4461-9303-0CC55115E52F}">
      <dsp:nvSpPr>
        <dsp:cNvPr id="0" name=""/>
        <dsp:cNvSpPr/>
      </dsp:nvSpPr>
      <dsp:spPr>
        <a:xfrm>
          <a:off x="0" y="1574853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Daftar Dosen</a:t>
          </a:r>
          <a:endParaRPr lang="en-US" sz="2500" kern="1200"/>
        </a:p>
      </dsp:txBody>
      <dsp:txXfrm>
        <a:off x="0" y="1574853"/>
        <a:ext cx="5914209" cy="524737"/>
      </dsp:txXfrm>
    </dsp:sp>
    <dsp:sp modelId="{C096D54F-D448-4D1F-AA48-65258E1E0089}">
      <dsp:nvSpPr>
        <dsp:cNvPr id="0" name=""/>
        <dsp:cNvSpPr/>
      </dsp:nvSpPr>
      <dsp:spPr>
        <a:xfrm>
          <a:off x="0" y="2099590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565109"/>
                <a:satOff val="-2872"/>
                <a:lumOff val="-1656"/>
                <a:alphaOff val="0"/>
                <a:shade val="74000"/>
                <a:satMod val="130000"/>
                <a:lumMod val="90000"/>
              </a:schemeClr>
              <a:schemeClr val="accent2">
                <a:hueOff val="-565109"/>
                <a:satOff val="-2872"/>
                <a:lumOff val="-165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565109"/>
              <a:satOff val="-2872"/>
              <a:lumOff val="-1656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5EB8F4-3FCB-4798-B033-22E3FB0B4BB4}">
      <dsp:nvSpPr>
        <dsp:cNvPr id="0" name=""/>
        <dsp:cNvSpPr/>
      </dsp:nvSpPr>
      <dsp:spPr>
        <a:xfrm>
          <a:off x="0" y="2099590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Daftar Mahasiswa Disuatu Kelas</a:t>
          </a:r>
          <a:endParaRPr lang="en-US" sz="2500" kern="1200"/>
        </a:p>
      </dsp:txBody>
      <dsp:txXfrm>
        <a:off x="0" y="2099590"/>
        <a:ext cx="5914209" cy="524737"/>
      </dsp:txXfrm>
    </dsp:sp>
    <dsp:sp modelId="{47615DE9-3410-477F-BA9E-4A885EF254D4}">
      <dsp:nvSpPr>
        <dsp:cNvPr id="0" name=""/>
        <dsp:cNvSpPr/>
      </dsp:nvSpPr>
      <dsp:spPr>
        <a:xfrm>
          <a:off x="0" y="2624328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706387"/>
                <a:satOff val="-3591"/>
                <a:lumOff val="-2069"/>
                <a:alphaOff val="0"/>
                <a:shade val="74000"/>
                <a:satMod val="130000"/>
                <a:lumMod val="90000"/>
              </a:schemeClr>
              <a:schemeClr val="accent2">
                <a:hueOff val="-706387"/>
                <a:satOff val="-3591"/>
                <a:lumOff val="-20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706387"/>
              <a:satOff val="-3591"/>
              <a:lumOff val="-2069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536469-41DD-461A-A752-745B6DCA13C5}">
      <dsp:nvSpPr>
        <dsp:cNvPr id="0" name=""/>
        <dsp:cNvSpPr/>
      </dsp:nvSpPr>
      <dsp:spPr>
        <a:xfrm>
          <a:off x="0" y="2624328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Daftar Bimbingan PA</a:t>
          </a:r>
          <a:endParaRPr lang="en-US" sz="2500" kern="1200"/>
        </a:p>
      </dsp:txBody>
      <dsp:txXfrm>
        <a:off x="0" y="2624328"/>
        <a:ext cx="5914209" cy="524737"/>
      </dsp:txXfrm>
    </dsp:sp>
    <dsp:sp modelId="{01D5F098-482D-4730-BABB-A084D25DC102}">
      <dsp:nvSpPr>
        <dsp:cNvPr id="0" name=""/>
        <dsp:cNvSpPr/>
      </dsp:nvSpPr>
      <dsp:spPr>
        <a:xfrm>
          <a:off x="0" y="3149066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847664"/>
                <a:satOff val="-4309"/>
                <a:lumOff val="-2483"/>
                <a:alphaOff val="0"/>
                <a:shade val="74000"/>
                <a:satMod val="130000"/>
                <a:lumMod val="90000"/>
              </a:schemeClr>
              <a:schemeClr val="accent2">
                <a:hueOff val="-847664"/>
                <a:satOff val="-4309"/>
                <a:lumOff val="-248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847664"/>
              <a:satOff val="-4309"/>
              <a:lumOff val="-2483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D27BB4-9E9C-40FD-943D-D9C55E593429}">
      <dsp:nvSpPr>
        <dsp:cNvPr id="0" name=""/>
        <dsp:cNvSpPr/>
      </dsp:nvSpPr>
      <dsp:spPr>
        <a:xfrm>
          <a:off x="0" y="3149066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Mengedit Profil</a:t>
          </a:r>
          <a:endParaRPr lang="en-US" sz="2500" kern="1200"/>
        </a:p>
      </dsp:txBody>
      <dsp:txXfrm>
        <a:off x="0" y="3149066"/>
        <a:ext cx="5914209" cy="524737"/>
      </dsp:txXfrm>
    </dsp:sp>
    <dsp:sp modelId="{911613FA-7A77-4E9D-B682-6859A0A1D5F3}">
      <dsp:nvSpPr>
        <dsp:cNvPr id="0" name=""/>
        <dsp:cNvSpPr/>
      </dsp:nvSpPr>
      <dsp:spPr>
        <a:xfrm>
          <a:off x="0" y="3673803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988941"/>
                <a:satOff val="-5027"/>
                <a:lumOff val="-2897"/>
                <a:alphaOff val="0"/>
                <a:shade val="74000"/>
                <a:satMod val="130000"/>
                <a:lumMod val="90000"/>
              </a:schemeClr>
              <a:schemeClr val="accent2">
                <a:hueOff val="-988941"/>
                <a:satOff val="-5027"/>
                <a:lumOff val="-2897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988941"/>
              <a:satOff val="-5027"/>
              <a:lumOff val="-289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D8B4DC-BB19-4898-8D66-466A44256672}">
      <dsp:nvSpPr>
        <dsp:cNvPr id="0" name=""/>
        <dsp:cNvSpPr/>
      </dsp:nvSpPr>
      <dsp:spPr>
        <a:xfrm>
          <a:off x="0" y="3673803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Membuat Kelas</a:t>
          </a:r>
          <a:endParaRPr lang="en-US" sz="2500" kern="1200"/>
        </a:p>
      </dsp:txBody>
      <dsp:txXfrm>
        <a:off x="0" y="3673803"/>
        <a:ext cx="5914209" cy="524737"/>
      </dsp:txXfrm>
    </dsp:sp>
    <dsp:sp modelId="{40D43D40-FEAE-4B0D-A99C-730A4DCE81A8}">
      <dsp:nvSpPr>
        <dsp:cNvPr id="0" name=""/>
        <dsp:cNvSpPr/>
      </dsp:nvSpPr>
      <dsp:spPr>
        <a:xfrm>
          <a:off x="0" y="4198541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1130219"/>
                <a:satOff val="-5745"/>
                <a:lumOff val="-3311"/>
                <a:alphaOff val="0"/>
                <a:shade val="74000"/>
                <a:satMod val="130000"/>
                <a:lumMod val="90000"/>
              </a:schemeClr>
              <a:schemeClr val="accent2">
                <a:hueOff val="-1130219"/>
                <a:satOff val="-5745"/>
                <a:lumOff val="-3311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1130219"/>
              <a:satOff val="-5745"/>
              <a:lumOff val="-3311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06BC4C-B439-4258-91A3-CA0B68DBBA34}">
      <dsp:nvSpPr>
        <dsp:cNvPr id="0" name=""/>
        <dsp:cNvSpPr/>
      </dsp:nvSpPr>
      <dsp:spPr>
        <a:xfrm>
          <a:off x="0" y="4198541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Mengedit Kelas</a:t>
          </a:r>
          <a:endParaRPr lang="en-US" sz="2500" kern="1200"/>
        </a:p>
      </dsp:txBody>
      <dsp:txXfrm>
        <a:off x="0" y="4198541"/>
        <a:ext cx="5914209" cy="524737"/>
      </dsp:txXfrm>
    </dsp:sp>
    <dsp:sp modelId="{CDF7C40A-23CF-42A7-9501-585B60BCCF5D}">
      <dsp:nvSpPr>
        <dsp:cNvPr id="0" name=""/>
        <dsp:cNvSpPr/>
      </dsp:nvSpPr>
      <dsp:spPr>
        <a:xfrm>
          <a:off x="0" y="4723278"/>
          <a:ext cx="5914209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2">
                <a:hueOff val="-1271496"/>
                <a:satOff val="-6463"/>
                <a:lumOff val="-3725"/>
                <a:alphaOff val="0"/>
                <a:shade val="74000"/>
                <a:satMod val="130000"/>
                <a:lumMod val="90000"/>
              </a:schemeClr>
              <a:schemeClr val="accent2">
                <a:hueOff val="-1271496"/>
                <a:satOff val="-6463"/>
                <a:lumOff val="-372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-1271496"/>
              <a:satOff val="-6463"/>
              <a:lumOff val="-372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41498E-E322-4047-84EE-957B39F7CE4A}">
      <dsp:nvSpPr>
        <dsp:cNvPr id="0" name=""/>
        <dsp:cNvSpPr/>
      </dsp:nvSpPr>
      <dsp:spPr>
        <a:xfrm>
          <a:off x="0" y="4723278"/>
          <a:ext cx="5914209" cy="52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Menghapus Kelas</a:t>
          </a:r>
          <a:endParaRPr lang="en-US" sz="2500" kern="1200"/>
        </a:p>
      </dsp:txBody>
      <dsp:txXfrm>
        <a:off x="0" y="4723278"/>
        <a:ext cx="5914209" cy="5247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C5F4F-8FC8-4A2E-BA5C-734C44AD753A}">
      <dsp:nvSpPr>
        <dsp:cNvPr id="0" name=""/>
        <dsp:cNvSpPr/>
      </dsp:nvSpPr>
      <dsp:spPr>
        <a:xfrm>
          <a:off x="0" y="32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Registrasi Dosen dan Admin</a:t>
          </a:r>
          <a:endParaRPr lang="en-US" sz="2500" kern="1200"/>
        </a:p>
      </dsp:txBody>
      <dsp:txXfrm>
        <a:off x="28557" y="60885"/>
        <a:ext cx="5857095" cy="527886"/>
      </dsp:txXfrm>
    </dsp:sp>
    <dsp:sp modelId="{32193393-B95E-4082-942F-1727283A35C5}">
      <dsp:nvSpPr>
        <dsp:cNvPr id="0" name=""/>
        <dsp:cNvSpPr/>
      </dsp:nvSpPr>
      <dsp:spPr>
        <a:xfrm>
          <a:off x="0" y="689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181642"/>
                <a:satOff val="-923"/>
                <a:lumOff val="-532"/>
                <a:alphaOff val="0"/>
                <a:shade val="74000"/>
                <a:satMod val="130000"/>
                <a:lumMod val="90000"/>
              </a:schemeClr>
              <a:schemeClr val="accent2">
                <a:hueOff val="-181642"/>
                <a:satOff val="-923"/>
                <a:lumOff val="-53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Login</a:t>
          </a:r>
          <a:endParaRPr lang="en-US" sz="2500" kern="1200"/>
        </a:p>
      </dsp:txBody>
      <dsp:txXfrm>
        <a:off x="28557" y="717885"/>
        <a:ext cx="5857095" cy="527886"/>
      </dsp:txXfrm>
    </dsp:sp>
    <dsp:sp modelId="{872424DA-BD96-4021-8D03-712DB73EAF5A}">
      <dsp:nvSpPr>
        <dsp:cNvPr id="0" name=""/>
        <dsp:cNvSpPr/>
      </dsp:nvSpPr>
      <dsp:spPr>
        <a:xfrm>
          <a:off x="0" y="1346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363285"/>
                <a:satOff val="-1847"/>
                <a:lumOff val="-1064"/>
                <a:alphaOff val="0"/>
                <a:shade val="74000"/>
                <a:satMod val="130000"/>
                <a:lumMod val="90000"/>
              </a:schemeClr>
              <a:schemeClr val="accent2">
                <a:hueOff val="-363285"/>
                <a:satOff val="-1847"/>
                <a:lumOff val="-106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Melihat Profil</a:t>
          </a:r>
          <a:endParaRPr lang="en-US" sz="2500" kern="1200"/>
        </a:p>
      </dsp:txBody>
      <dsp:txXfrm>
        <a:off x="28557" y="1374885"/>
        <a:ext cx="5857095" cy="527886"/>
      </dsp:txXfrm>
    </dsp:sp>
    <dsp:sp modelId="{56A5B2DC-F455-47BA-AD02-2820AE0AEFE2}">
      <dsp:nvSpPr>
        <dsp:cNvPr id="0" name=""/>
        <dsp:cNvSpPr/>
      </dsp:nvSpPr>
      <dsp:spPr>
        <a:xfrm>
          <a:off x="0" y="2003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544927"/>
                <a:satOff val="-2770"/>
                <a:lumOff val="-1596"/>
                <a:alphaOff val="0"/>
                <a:shade val="74000"/>
                <a:satMod val="130000"/>
                <a:lumMod val="90000"/>
              </a:schemeClr>
              <a:schemeClr val="accent2">
                <a:hueOff val="-544927"/>
                <a:satOff val="-2770"/>
                <a:lumOff val="-159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dan Mengedit Daftar Mahasiswa</a:t>
          </a:r>
          <a:endParaRPr lang="en-US" sz="2500" kern="1200"/>
        </a:p>
      </dsp:txBody>
      <dsp:txXfrm>
        <a:off x="28557" y="2031885"/>
        <a:ext cx="5857095" cy="527886"/>
      </dsp:txXfrm>
    </dsp:sp>
    <dsp:sp modelId="{38BB4510-F220-4189-BD2E-F1BC44501EC5}">
      <dsp:nvSpPr>
        <dsp:cNvPr id="0" name=""/>
        <dsp:cNvSpPr/>
      </dsp:nvSpPr>
      <dsp:spPr>
        <a:xfrm>
          <a:off x="0" y="2660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726569"/>
                <a:satOff val="-3693"/>
                <a:lumOff val="-2129"/>
                <a:alphaOff val="0"/>
                <a:shade val="74000"/>
                <a:satMod val="130000"/>
                <a:lumMod val="90000"/>
              </a:schemeClr>
              <a:schemeClr val="accent2">
                <a:hueOff val="-726569"/>
                <a:satOff val="-3693"/>
                <a:lumOff val="-212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dan Mengedit Daftar Dosen</a:t>
          </a:r>
          <a:endParaRPr lang="en-US" sz="2500" kern="1200"/>
        </a:p>
      </dsp:txBody>
      <dsp:txXfrm>
        <a:off x="28557" y="2688885"/>
        <a:ext cx="5857095" cy="527886"/>
      </dsp:txXfrm>
    </dsp:sp>
    <dsp:sp modelId="{011933BB-CC60-40D7-A030-405C20F6695C}">
      <dsp:nvSpPr>
        <dsp:cNvPr id="0" name=""/>
        <dsp:cNvSpPr/>
      </dsp:nvSpPr>
      <dsp:spPr>
        <a:xfrm>
          <a:off x="0" y="3317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908211"/>
                <a:satOff val="-4616"/>
                <a:lumOff val="-2661"/>
                <a:alphaOff val="0"/>
                <a:shade val="74000"/>
                <a:satMod val="130000"/>
                <a:lumMod val="90000"/>
              </a:schemeClr>
              <a:schemeClr val="accent2">
                <a:hueOff val="-908211"/>
                <a:satOff val="-4616"/>
                <a:lumOff val="-2661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Mengakses Daftar Bimbingan PA</a:t>
          </a:r>
          <a:endParaRPr lang="en-US" sz="2500" kern="1200"/>
        </a:p>
      </dsp:txBody>
      <dsp:txXfrm>
        <a:off x="28557" y="3345885"/>
        <a:ext cx="5857095" cy="527886"/>
      </dsp:txXfrm>
    </dsp:sp>
    <dsp:sp modelId="{71A01474-7E68-4921-8197-D96D4581D340}">
      <dsp:nvSpPr>
        <dsp:cNvPr id="0" name=""/>
        <dsp:cNvSpPr/>
      </dsp:nvSpPr>
      <dsp:spPr>
        <a:xfrm>
          <a:off x="0" y="3974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1089854"/>
                <a:satOff val="-5540"/>
                <a:lumOff val="-3193"/>
                <a:alphaOff val="0"/>
                <a:shade val="74000"/>
                <a:satMod val="130000"/>
                <a:lumMod val="90000"/>
              </a:schemeClr>
              <a:schemeClr val="accent2">
                <a:hueOff val="-1089854"/>
                <a:satOff val="-5540"/>
                <a:lumOff val="-319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Mengedit Profil</a:t>
          </a:r>
          <a:endParaRPr lang="en-US" sz="2500" kern="1200"/>
        </a:p>
      </dsp:txBody>
      <dsp:txXfrm>
        <a:off x="28557" y="4002885"/>
        <a:ext cx="5857095" cy="527886"/>
      </dsp:txXfrm>
    </dsp:sp>
    <dsp:sp modelId="{87DE01C7-7A95-4576-92C0-28E4294809C5}">
      <dsp:nvSpPr>
        <dsp:cNvPr id="0" name=""/>
        <dsp:cNvSpPr/>
      </dsp:nvSpPr>
      <dsp:spPr>
        <a:xfrm>
          <a:off x="0" y="4631328"/>
          <a:ext cx="5914209" cy="585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-1271496"/>
                <a:satOff val="-6463"/>
                <a:lumOff val="-3725"/>
                <a:alphaOff val="0"/>
                <a:shade val="74000"/>
                <a:satMod val="130000"/>
                <a:lumMod val="90000"/>
              </a:schemeClr>
              <a:schemeClr val="accent2">
                <a:hueOff val="-1271496"/>
                <a:satOff val="-6463"/>
                <a:lumOff val="-372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kern="1200"/>
            <a:t>Mengupdate Status Dosen dan Mahasiswa</a:t>
          </a:r>
          <a:endParaRPr lang="en-US" sz="2500" kern="1200"/>
        </a:p>
      </dsp:txBody>
      <dsp:txXfrm>
        <a:off x="28557" y="4659885"/>
        <a:ext cx="5857095" cy="52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52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1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759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95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76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1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1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2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7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6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1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9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3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B45113-8F72-4354-877C-1BE27F66001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F1A645-87BC-40BC-8770-204FC342D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7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41B39E-9CEC-491F-9A5D-487DED644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9A25C-3DC4-4D57-BDD3-9DC56FEA2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290" y="1041401"/>
            <a:ext cx="3079006" cy="2345264"/>
          </a:xfrm>
        </p:spPr>
        <p:txBody>
          <a:bodyPr>
            <a:normAutofit/>
          </a:bodyPr>
          <a:lstStyle/>
          <a:p>
            <a:r>
              <a:rPr lang="en-US"/>
              <a:t>Simak Udayana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619A7-2507-4876-B605-54D1D6F63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9431" y="3657596"/>
            <a:ext cx="3092865" cy="1933463"/>
          </a:xfrm>
        </p:spPr>
        <p:txBody>
          <a:bodyPr>
            <a:normAutofit/>
          </a:bodyPr>
          <a:lstStyle/>
          <a:p>
            <a:r>
              <a:rPr lang="en-US"/>
              <a:t>Simak Informasi Akademik Universitas Udayana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72A79-1801-44EB-BDC2-BAEE6B473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A sign in front of a house&#10;&#10;Description automatically generated">
            <a:extLst>
              <a:ext uri="{FF2B5EF4-FFF2-40B4-BE49-F238E27FC236}">
                <a16:creationId xmlns:a16="http://schemas.microsoft.com/office/drawing/2014/main" id="{9DA4150C-8DD5-482D-97F8-60F09AEF9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12683" y="1517612"/>
            <a:ext cx="5784083" cy="36439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D37111-10AC-4926-81AC-9AD3968F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5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B13A-CABF-485B-A560-BAFFF823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Fitur Mahasiswa</a:t>
            </a:r>
          </a:p>
        </p:txBody>
      </p:sp>
    </p:spTree>
    <p:extLst>
      <p:ext uri="{BB962C8B-B14F-4D97-AF65-F5344CB8AC3E}">
        <p14:creationId xmlns:p14="http://schemas.microsoft.com/office/powerpoint/2010/main" val="347788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75031-11BF-4C5E-B674-FBBF6611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Mengakses Daftar Mahasiswa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50489D-8A06-46E7-AA70-0A485D69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Daftar mahasiswa digunakan melihat profil dari mahasiswa hingga status kemahasiswaan. Dan search live digunakan untuk mencari kata kunci secara cepat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93E15C-C6D8-438A-8A13-E500BFCF3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25716"/>
            <a:ext cx="5469466" cy="240656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6933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48C14-2897-49E5-B836-B247BF91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Mengakses Data Dosen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8D2ED3-C926-4ABF-8A05-71B0B3C0A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Melihat data dosen yang aktif di perkuliahan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379445-6FDD-4E93-8992-D26F000AB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05206"/>
            <a:ext cx="5469466" cy="244758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650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EC485-57AC-4E62-BCFC-494D03BB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Mengakses Daftar Kelas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81EFEE-8A91-4124-B495-3B7FBBE6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Melihat daftar kelas tersedia, mahasiswa langsung bisa ikut dengan mengklik ikut kelas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EB4014-BD68-424E-A697-0A1676EE6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18879"/>
            <a:ext cx="5469466" cy="2420238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63101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2B5DE-52F3-4CB7-838B-DF2CBC68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Halaman KRS Mahasiswa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84003-F844-4A77-894D-38157A7E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Halaman KRS digunakan untuk pemilihan krs dan matakuliah yang diambil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ED605D-B081-441D-ADE1-CBE95DEA1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25716"/>
            <a:ext cx="5469466" cy="240656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7D3AF-060A-4200-AB39-B85C0998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Edit Profil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A4EDAB-B49B-48FA-B80F-140280CE9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Mengedit profil di halaman profil saat mngklik nama di pojok kanan atas</a:t>
            </a:r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B90F0C-437C-42E1-9B7D-EFBD453E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177858"/>
            <a:ext cx="5469466" cy="250228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387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016C3-0064-48C4-AA4E-B8C289F74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 dirty="0" err="1"/>
              <a:t>melihat</a:t>
            </a:r>
            <a:r>
              <a:rPr lang="en-US" sz="2400" dirty="0"/>
              <a:t> daftar PA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2CD286-C7C5-45B4-A466-3D1C44C1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err="1"/>
              <a:t>Melihat</a:t>
            </a:r>
            <a:r>
              <a:rPr lang="en-US" sz="1600" dirty="0"/>
              <a:t> daftar PA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8E280-0936-448A-9BCA-49718DB4E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46227"/>
            <a:ext cx="5469466" cy="2365543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8220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97A2-53FF-4486-8264-CFFFABF4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Fitur Dosen</a:t>
            </a:r>
          </a:p>
        </p:txBody>
      </p:sp>
    </p:spTree>
    <p:extLst>
      <p:ext uri="{BB962C8B-B14F-4D97-AF65-F5344CB8AC3E}">
        <p14:creationId xmlns:p14="http://schemas.microsoft.com/office/powerpoint/2010/main" val="30113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75031-11BF-4C5E-B674-FBBF6611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Mengakses Daftar Mahasiswa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50489D-8A06-46E7-AA70-0A485D69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Daftar mahasiswa digunakan melihat profil dari mahasiswa hingga status kemahasiswaan. Dan search live digunakan untuk mencari kata kunci secara cepat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93E15C-C6D8-438A-8A13-E500BFCF3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1889765"/>
            <a:ext cx="5469466" cy="338209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20393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48C14-2897-49E5-B836-B247BF91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Mengakses Data Dosen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8D2ED3-C926-4ABF-8A05-71B0B3C0A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Melihat data dosen yang aktif di perkuliahan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379445-6FDD-4E93-8992-D26F000AB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1899920"/>
            <a:ext cx="5469466" cy="2895598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6862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55D2-C5E0-4E7A-B4E7-10054D4A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Bahasa dan Teknologi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6D57B4-9761-4714-BC3B-1234DF5C5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588713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041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58112A-A0E4-4166-8C56-6EF4DCCC4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69408E-7D3D-40A4-9460-07DC97824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9C3E8-F3C2-4302-BABE-0E3BFAC9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en-US" sz="4000"/>
              <a:t>melihat</a:t>
            </a:r>
            <a:r>
              <a:rPr lang="en-US" sz="4000" dirty="0"/>
              <a:t>, </a:t>
            </a:r>
            <a:r>
              <a:rPr lang="en-US" sz="4000"/>
              <a:t>membuat</a:t>
            </a:r>
            <a:r>
              <a:rPr lang="en-US" sz="4000" dirty="0"/>
              <a:t>, </a:t>
            </a:r>
            <a:r>
              <a:rPr lang="en-US" sz="4000"/>
              <a:t>mengedit</a:t>
            </a:r>
            <a:r>
              <a:rPr lang="en-US" sz="4000" dirty="0"/>
              <a:t> </a:t>
            </a:r>
            <a:r>
              <a:rPr lang="en-US" sz="4000"/>
              <a:t>kelas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0A702C-36B1-49F1-8529-DFB99EE60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77C4A-0735-4B2E-9F5E-1B4F53A8E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Di </a:t>
            </a:r>
            <a:r>
              <a:rPr lang="en-US" sz="1800"/>
              <a:t>halaman</a:t>
            </a:r>
            <a:r>
              <a:rPr lang="en-US" sz="1800" dirty="0"/>
              <a:t> </a:t>
            </a:r>
            <a:r>
              <a:rPr lang="en-US" sz="1800"/>
              <a:t>ini</a:t>
            </a:r>
            <a:r>
              <a:rPr lang="en-US" sz="1800" dirty="0"/>
              <a:t> </a:t>
            </a:r>
            <a:r>
              <a:rPr lang="en-US" sz="1800"/>
              <a:t>dosen</a:t>
            </a:r>
            <a:r>
              <a:rPr lang="en-US" sz="1800" dirty="0"/>
              <a:t> </a:t>
            </a:r>
            <a:r>
              <a:rPr lang="en-US" sz="1800"/>
              <a:t>dapat</a:t>
            </a:r>
            <a:r>
              <a:rPr lang="en-US" sz="1800" dirty="0"/>
              <a:t> </a:t>
            </a:r>
            <a:r>
              <a:rPr lang="en-US" sz="1800"/>
              <a:t>melihat</a:t>
            </a:r>
            <a:r>
              <a:rPr lang="en-US" sz="1800" dirty="0"/>
              <a:t> </a:t>
            </a:r>
            <a:r>
              <a:rPr lang="en-US" sz="1800"/>
              <a:t>kelas</a:t>
            </a:r>
            <a:r>
              <a:rPr lang="en-US" sz="1800" dirty="0"/>
              <a:t> yang </a:t>
            </a:r>
            <a:r>
              <a:rPr lang="en-US" sz="1800"/>
              <a:t>aktif</a:t>
            </a:r>
            <a:r>
              <a:rPr lang="en-US" sz="1800" dirty="0"/>
              <a:t>, </a:t>
            </a:r>
            <a:r>
              <a:rPr lang="en-US" sz="1800"/>
              <a:t>membuat</a:t>
            </a:r>
            <a:r>
              <a:rPr lang="en-US" sz="1800" dirty="0"/>
              <a:t> </a:t>
            </a:r>
            <a:r>
              <a:rPr lang="en-US" sz="1800"/>
              <a:t>kelasnya</a:t>
            </a:r>
            <a:r>
              <a:rPr lang="en-US" sz="1800" dirty="0"/>
              <a:t>, dan </a:t>
            </a:r>
            <a:r>
              <a:rPr lang="en-US" sz="1800"/>
              <a:t>mengedit</a:t>
            </a:r>
            <a:r>
              <a:rPr lang="en-US" sz="1800" dirty="0"/>
              <a:t> </a:t>
            </a:r>
            <a:r>
              <a:rPr lang="en-US" sz="1800"/>
              <a:t>kelasnya</a:t>
            </a:r>
            <a:endParaRPr lang="en-US" sz="18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A23917-F1EC-4930-A823-E4C876706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4" r="50878" b="-2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48C059-FEF3-4504-8B03-B595CD3E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8CA7CC-E93E-40C4-AA9F-0A92B0BE0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" r="54798" b="-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05F227-2429-4A56-88BD-99E213A37B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76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9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C1B4C-1F99-4622-8D28-9247614C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melihat</a:t>
            </a:r>
            <a:r>
              <a:rPr lang="en-US" sz="2400" dirty="0"/>
              <a:t> dan </a:t>
            </a:r>
            <a:r>
              <a:rPr lang="en-US" sz="2400"/>
              <a:t>mengganti</a:t>
            </a:r>
            <a:r>
              <a:rPr lang="en-US" sz="2400" dirty="0"/>
              <a:t> </a:t>
            </a:r>
            <a:r>
              <a:rPr lang="en-US" sz="2400"/>
              <a:t>profil</a:t>
            </a:r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68222C-8103-4959-94EB-9F5CC522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Mengganti</a:t>
            </a:r>
            <a:r>
              <a:rPr lang="en-US" sz="1600" dirty="0"/>
              <a:t> </a:t>
            </a:r>
            <a:r>
              <a:rPr lang="en-US" sz="1600"/>
              <a:t>profil</a:t>
            </a:r>
            <a:r>
              <a:rPr lang="en-US" sz="1600" dirty="0"/>
              <a:t> </a:t>
            </a:r>
            <a:r>
              <a:rPr lang="en-US" sz="1600"/>
              <a:t>dosen</a:t>
            </a:r>
            <a:r>
              <a:rPr lang="en-US" sz="1600" dirty="0"/>
              <a:t> </a:t>
            </a:r>
            <a:r>
              <a:rPr lang="en-US" sz="1600"/>
              <a:t>sesuai</a:t>
            </a:r>
            <a:r>
              <a:rPr lang="en-US" sz="1600" dirty="0"/>
              <a:t> </a:t>
            </a:r>
            <a:r>
              <a:rPr lang="en-US" sz="1600"/>
              <a:t>keinginan</a:t>
            </a:r>
            <a:endParaRPr lang="en-US" sz="16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D7A43-278E-488E-BF1D-5D8EA419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12042"/>
            <a:ext cx="5469466" cy="243391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7275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5A2D2-F9BE-4066-9C60-D248A8DB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Melihat bimbingan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051C9-DDAF-4E1E-A45E-C49050F5B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Melihat</a:t>
            </a:r>
            <a:r>
              <a:rPr lang="en-US" sz="1600" dirty="0"/>
              <a:t> </a:t>
            </a:r>
            <a:r>
              <a:rPr lang="en-US" sz="1600"/>
              <a:t>siapa</a:t>
            </a:r>
            <a:r>
              <a:rPr lang="en-US" sz="1600" dirty="0"/>
              <a:t> yang </a:t>
            </a:r>
            <a:r>
              <a:rPr lang="en-US" sz="1600"/>
              <a:t>dibimbing</a:t>
            </a:r>
            <a:endParaRPr lang="en-US" sz="16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9AF574-BC66-420F-988D-B53C0336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25716"/>
            <a:ext cx="5469466" cy="240656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8779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9E90-DE12-4528-848B-B756A02F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861" y="1871131"/>
            <a:ext cx="6815669" cy="23497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212121"/>
                </a:solidFill>
              </a:rPr>
              <a:t>Fitur Administrator</a:t>
            </a:r>
          </a:p>
        </p:txBody>
      </p:sp>
    </p:spTree>
    <p:extLst>
      <p:ext uri="{BB962C8B-B14F-4D97-AF65-F5344CB8AC3E}">
        <p14:creationId xmlns:p14="http://schemas.microsoft.com/office/powerpoint/2010/main" val="2894230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E5433-00B3-4661-8ABA-13588F3D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mengedit</a:t>
            </a:r>
            <a:r>
              <a:rPr lang="en-US" sz="2400" dirty="0"/>
              <a:t> daftar </a:t>
            </a:r>
            <a:r>
              <a:rPr lang="en-US" sz="2400"/>
              <a:t>mahasiswa</a:t>
            </a: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8EB0590-F3E9-465F-8E68-EDC398BAF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Mengedit</a:t>
            </a:r>
            <a:r>
              <a:rPr lang="en-US" sz="1600" dirty="0"/>
              <a:t> </a:t>
            </a:r>
            <a:r>
              <a:rPr lang="en-US" sz="1600"/>
              <a:t>nama</a:t>
            </a:r>
            <a:r>
              <a:rPr lang="en-US" sz="1600" dirty="0"/>
              <a:t> </a:t>
            </a:r>
            <a:r>
              <a:rPr lang="en-US" sz="1600"/>
              <a:t>mahasiswa</a:t>
            </a:r>
            <a:endParaRPr lang="en-US" sz="16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1A7CFF-505F-4C48-BFDA-4FAA72420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05206"/>
            <a:ext cx="5469466" cy="244758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4835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C9328-516F-4214-A240-08385345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mengedit</a:t>
            </a:r>
            <a:r>
              <a:rPr lang="en-US" sz="2400" dirty="0"/>
              <a:t> daftar </a:t>
            </a:r>
            <a:r>
              <a:rPr lang="en-US" sz="2400"/>
              <a:t>dosen</a:t>
            </a:r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87EA73-BD14-4524-A9D8-E92C4971D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Mengedit</a:t>
            </a:r>
            <a:r>
              <a:rPr lang="en-US" sz="1600" dirty="0"/>
              <a:t> </a:t>
            </a:r>
            <a:r>
              <a:rPr lang="en-US" sz="1600"/>
              <a:t>nama</a:t>
            </a:r>
            <a:r>
              <a:rPr lang="en-US" sz="1600" dirty="0"/>
              <a:t> </a:t>
            </a:r>
            <a:r>
              <a:rPr lang="en-US" sz="1600"/>
              <a:t>nama</a:t>
            </a:r>
            <a:r>
              <a:rPr lang="en-US" sz="1600" dirty="0"/>
              <a:t> </a:t>
            </a:r>
            <a:r>
              <a:rPr lang="en-US" sz="1600"/>
              <a:t>dosen</a:t>
            </a:r>
            <a:endParaRPr lang="en-US" sz="16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FC323-F3A5-489A-9757-5024E846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12042"/>
            <a:ext cx="5469466" cy="243391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70119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E0FA6-B5B8-42C9-B623-EA8BE813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Melihat</a:t>
            </a:r>
            <a:r>
              <a:rPr lang="en-US" sz="2400" dirty="0"/>
              <a:t> daftar </a:t>
            </a:r>
            <a:r>
              <a:rPr lang="en-US" sz="2400"/>
              <a:t>kelas</a:t>
            </a:r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BF8F6D-8FD0-4071-9B8F-B05BE848B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Melihat</a:t>
            </a:r>
            <a:r>
              <a:rPr lang="en-US" sz="1600" dirty="0"/>
              <a:t> daftar </a:t>
            </a:r>
            <a:r>
              <a:rPr lang="en-US" sz="1600"/>
              <a:t>kelas</a:t>
            </a:r>
            <a:r>
              <a:rPr lang="en-US" sz="1600" dirty="0"/>
              <a:t> </a:t>
            </a:r>
            <a:r>
              <a:rPr lang="en-US" sz="1600"/>
              <a:t>aktif</a:t>
            </a:r>
            <a:endParaRPr lang="en-US" sz="16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BA1AA-CBB3-42BE-973C-99DDCEF0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2205206"/>
            <a:ext cx="5469466" cy="244758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2691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451D95-F442-41F5-B7F3-ADFF8BF52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7CDE4-058D-48DB-BAC5-93459E78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Melihat</a:t>
            </a:r>
            <a:r>
              <a:rPr lang="en-US" sz="2400" dirty="0"/>
              <a:t> dan </a:t>
            </a:r>
            <a:r>
              <a:rPr lang="en-US" sz="2400"/>
              <a:t>menambahkan</a:t>
            </a:r>
            <a:r>
              <a:rPr lang="en-US" sz="2400" dirty="0"/>
              <a:t> daftar </a:t>
            </a:r>
            <a:r>
              <a:rPr lang="en-US" sz="2400"/>
              <a:t>bimbingan</a:t>
            </a:r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93F3B5-23C9-4DE1-BF93-BBDEE177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C8EFFD-A503-44F7-AC73-14CBE2DA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Mengedit</a:t>
            </a:r>
            <a:r>
              <a:rPr lang="en-US" sz="1600" dirty="0"/>
              <a:t> dan </a:t>
            </a:r>
            <a:r>
              <a:rPr lang="en-US" sz="1600"/>
              <a:t>menambahkan</a:t>
            </a:r>
            <a:r>
              <a:rPr lang="en-US" sz="1600" dirty="0"/>
              <a:t> daftar </a:t>
            </a:r>
            <a:r>
              <a:rPr lang="en-US" sz="1600"/>
              <a:t>bimbingan</a:t>
            </a:r>
            <a:r>
              <a:rPr lang="en-US" sz="1600" dirty="0"/>
              <a:t> PA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89FE1-D689-4CDC-8878-D249F39AD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7" r="37008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0787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7323-138E-4718-9BAC-60F424F5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 dirty="0" err="1"/>
              <a:t>Menambah</a:t>
            </a:r>
            <a:r>
              <a:rPr lang="en-US" sz="2400" dirty="0"/>
              <a:t> </a:t>
            </a:r>
            <a:r>
              <a:rPr lang="en-US" sz="2400" dirty="0" err="1"/>
              <a:t>matakuliah</a:t>
            </a: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236D49-37A9-44F3-977A-D62A6641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err="1"/>
              <a:t>Menambah</a:t>
            </a:r>
            <a:r>
              <a:rPr lang="en-US" sz="1600" dirty="0"/>
              <a:t> dan </a:t>
            </a:r>
            <a:r>
              <a:rPr lang="en-US" sz="1600" dirty="0" err="1"/>
              <a:t>mengedit</a:t>
            </a:r>
            <a:r>
              <a:rPr lang="en-US" sz="1600" dirty="0"/>
              <a:t> daftar </a:t>
            </a:r>
            <a:r>
              <a:rPr lang="en-US" sz="1600" dirty="0" err="1"/>
              <a:t>matakuliah</a:t>
            </a:r>
            <a:r>
              <a:rPr lang="en-US" sz="1600" dirty="0"/>
              <a:t> yang </a:t>
            </a:r>
            <a:r>
              <a:rPr lang="en-US" sz="1600" dirty="0" err="1"/>
              <a:t>aktif</a:t>
            </a: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1B56A7-9468-4F66-9013-D0CE60DE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68" y="1284372"/>
            <a:ext cx="5469466" cy="4354426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9763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451D95-F442-41F5-B7F3-ADFF8BF52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8CAF-54F7-4452-8D55-11B27FD3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Mengedit</a:t>
            </a:r>
            <a:r>
              <a:rPr lang="en-US" sz="2400" dirty="0"/>
              <a:t> </a:t>
            </a:r>
            <a:r>
              <a:rPr lang="en-US" sz="2400"/>
              <a:t>profil</a:t>
            </a:r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93F3B5-23C9-4DE1-BF93-BBDEE177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5BFF4-121A-4B3E-8979-2748A19C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/>
              <a:t>Mengedit</a:t>
            </a:r>
            <a:r>
              <a:rPr lang="en-US" sz="1600" dirty="0"/>
              <a:t> </a:t>
            </a:r>
            <a:r>
              <a:rPr lang="en-US" sz="1600"/>
              <a:t>profil</a:t>
            </a:r>
            <a:r>
              <a:rPr lang="en-US" sz="1600" dirty="0"/>
              <a:t> </a:t>
            </a:r>
            <a:r>
              <a:rPr lang="en-US" sz="1600"/>
              <a:t>dari</a:t>
            </a:r>
            <a:r>
              <a:rPr lang="en-US" sz="1600" dirty="0"/>
              <a:t> admin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2AF44-16E2-4307-863E-AB1A9A7BD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83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9160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553AB8-AFF8-40AE-A53C-09FBBC03C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6575D-C99F-4105-BC67-882C8B1ED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5095C-39B9-48AD-BDC7-2B0A98C0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ID">
                <a:solidFill>
                  <a:srgbClr val="262626"/>
                </a:solidFill>
              </a:rPr>
              <a:t>Stake Holder</a:t>
            </a:r>
            <a:endParaRPr lang="en-US">
              <a:solidFill>
                <a:srgbClr val="262626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1975BE-39CD-4AC1-85C4-565365160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A75A69-AC02-4DCB-80C9-DFAE429FC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42878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56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553AB8-AFF8-40AE-A53C-09FBBC03C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6575D-C99F-4105-BC67-882C8B1ED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0BC68-2259-4AC5-9B03-BA890144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Mahasiswa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1975BE-39CD-4AC1-85C4-565365160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FA7867-A65F-4427-B2EA-4FD15D2E6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32747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070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553AB8-AFF8-40AE-A53C-09FBBC03C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6575D-C99F-4105-BC67-882C8B1ED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BB372-55EB-4F1A-A50A-18366E99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Dosen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1975BE-39CD-4AC1-85C4-565365160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2FDA2D-A896-44E5-A630-F61AD61D2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28808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68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553AB8-AFF8-40AE-A53C-09FBBC03C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6575D-C99F-4105-BC67-882C8B1ED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F900-9E1A-4548-A848-8F6AA764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ID" sz="3100">
                <a:solidFill>
                  <a:srgbClr val="262626"/>
                </a:solidFill>
              </a:rPr>
              <a:t>Administrator</a:t>
            </a:r>
            <a:endParaRPr lang="en-US" sz="3100">
              <a:solidFill>
                <a:srgbClr val="262626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1975BE-39CD-4AC1-85C4-565365160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8E7884-4FA0-4D41-8606-D97457985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654506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85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1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C2E56-8522-49D6-AD06-0C9FD575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Landing Page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5BF40-EE00-428F-9866-62535F17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Landing page yang berisi login dan register, dimana stakeholder dapat masuk dan melakukan register, berisi berita terkini udayana</a:t>
            </a:r>
          </a:p>
        </p:txBody>
      </p:sp>
      <p:pic>
        <p:nvPicPr>
          <p:cNvPr id="7" name="Graphic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724B6E-7EE2-4B5D-876B-C94389C4D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18668" y="2184695"/>
            <a:ext cx="5469466" cy="248860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8656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AFF773-FF3F-4613-B19B-592A1969C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A01CD-C2E8-4C7C-AFBF-D1CCB4981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97544-BDA5-4DB4-A4A3-70660F7E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 dirty="0"/>
              <a:t>Login dan </a:t>
            </a:r>
            <a:r>
              <a:rPr lang="en-US" dirty="0" err="1"/>
              <a:t>Registrasi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B8901-5EDF-4946-9048-12FDA3D8B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788256-5412-43D4-9B0D-7B1FA182E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96" r="14824" b="-1"/>
          <a:stretch/>
        </p:blipFill>
        <p:spPr>
          <a:xfrm>
            <a:off x="1295401" y="3153522"/>
            <a:ext cx="2216907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DD6ED-2F5C-4801-AAD3-FA6C1E3B76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" r="7125" b="-4"/>
          <a:stretch/>
        </p:blipFill>
        <p:spPr>
          <a:xfrm>
            <a:off x="3837973" y="3153522"/>
            <a:ext cx="2229372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F78755-31E6-4EB4-BC79-73F256E5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3" y="1158023"/>
            <a:ext cx="4528947" cy="4696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Halaman</a:t>
            </a:r>
            <a:r>
              <a:rPr lang="en-US" dirty="0"/>
              <a:t> login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login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simak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username, dan password yang </a:t>
            </a:r>
            <a:r>
              <a:rPr lang="en-US" dirty="0" err="1"/>
              <a:t>terdaftar</a:t>
            </a:r>
            <a:r>
              <a:rPr lang="en-US" dirty="0"/>
              <a:t>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09ECD-51B5-4858-83B7-A24600BC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Halaman Registrasi Dosen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61D76D-1758-43D9-8C84-CAFE607A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Untuk mendaftarkan dosen yang bersangkutan, hanya bisa dilakukan oleh admin, sehingg perlu login sebagai admin terlebih dahulu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25E97-A5FF-43AD-BC45-FFB0C721E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43" y="982131"/>
            <a:ext cx="467351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04008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386</Words>
  <Application>Microsoft Office PowerPoint</Application>
  <PresentationFormat>Widescreen</PresentationFormat>
  <Paragraphs>86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Garamond</vt:lpstr>
      <vt:lpstr>Organic</vt:lpstr>
      <vt:lpstr>Simak Udayana</vt:lpstr>
      <vt:lpstr>Bahasa dan Teknologi</vt:lpstr>
      <vt:lpstr>Stake Holder</vt:lpstr>
      <vt:lpstr>Mahasiswa</vt:lpstr>
      <vt:lpstr>Dosen</vt:lpstr>
      <vt:lpstr>Administrator</vt:lpstr>
      <vt:lpstr>Landing Page</vt:lpstr>
      <vt:lpstr>Login dan Registrasi</vt:lpstr>
      <vt:lpstr>Halaman Registrasi Dosen</vt:lpstr>
      <vt:lpstr>Fitur Mahasiswa</vt:lpstr>
      <vt:lpstr>Mengakses Daftar Mahasiswa</vt:lpstr>
      <vt:lpstr>Mengakses Data Dosen</vt:lpstr>
      <vt:lpstr>Mengakses Daftar Kelas</vt:lpstr>
      <vt:lpstr>Halaman KRS Mahasiswa</vt:lpstr>
      <vt:lpstr>Edit Profil</vt:lpstr>
      <vt:lpstr>melihat daftar PA </vt:lpstr>
      <vt:lpstr>Fitur Dosen</vt:lpstr>
      <vt:lpstr>Mengakses Daftar Mahasiswa</vt:lpstr>
      <vt:lpstr>Mengakses Data Dosen</vt:lpstr>
      <vt:lpstr>melihat, membuat, mengedit kelas</vt:lpstr>
      <vt:lpstr>melihat dan mengganti profil</vt:lpstr>
      <vt:lpstr>Melihat bimbingan</vt:lpstr>
      <vt:lpstr>Fitur Administrator</vt:lpstr>
      <vt:lpstr>mengedit daftar mahasiswa</vt:lpstr>
      <vt:lpstr>mengedit daftar dosen</vt:lpstr>
      <vt:lpstr>Melihat daftar kelas</vt:lpstr>
      <vt:lpstr>Melihat dan menambahkan daftar bimbingan</vt:lpstr>
      <vt:lpstr>Menambah matakuliah</vt:lpstr>
      <vt:lpstr>Mengedit profil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Simak Udayana</dc:title>
  <dc:creator>36426</dc:creator>
  <cp:lastModifiedBy>36426</cp:lastModifiedBy>
  <cp:revision>1</cp:revision>
  <dcterms:created xsi:type="dcterms:W3CDTF">2020-05-29T11:31:44Z</dcterms:created>
  <dcterms:modified xsi:type="dcterms:W3CDTF">2020-05-29T11:33:02Z</dcterms:modified>
</cp:coreProperties>
</file>